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3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592" y="-7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ACD0C9-945A-4B1E-AD1C-DD4A463EDAC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40BBBE-A9CD-491D-B409-66553D30BC6C}">
      <dgm:prSet custT="1"/>
      <dgm:spPr/>
      <dgm:t>
        <a:bodyPr/>
        <a:lstStyle/>
        <a:p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H-1B visa applications face high unpredictability</a:t>
          </a:r>
          <a:r>
            <a:rPr lang="en-US" sz="1900" dirty="0"/>
            <a:t>.</a:t>
          </a:r>
        </a:p>
      </dgm:t>
    </dgm:pt>
    <dgm:pt modelId="{64C53738-4290-41D7-A0DD-893182B2342C}" type="parTrans" cxnId="{BF524A8C-4072-4923-85C3-1B485AC8BCFA}">
      <dgm:prSet/>
      <dgm:spPr/>
      <dgm:t>
        <a:bodyPr/>
        <a:lstStyle/>
        <a:p>
          <a:endParaRPr lang="en-US"/>
        </a:p>
      </dgm:t>
    </dgm:pt>
    <dgm:pt modelId="{E3403C67-BB6D-4398-91FA-F94158B42547}" type="sibTrans" cxnId="{BF524A8C-4072-4923-85C3-1B485AC8BCFA}">
      <dgm:prSet/>
      <dgm:spPr/>
      <dgm:t>
        <a:bodyPr/>
        <a:lstStyle/>
        <a:p>
          <a:endParaRPr lang="en-US"/>
        </a:p>
      </dgm:t>
    </dgm:pt>
    <dgm:pt modelId="{579F8966-8CDB-487D-A272-7B4163C6E4CE}">
      <dgm:prSet custT="1"/>
      <dgm:spPr/>
      <dgm:t>
        <a:bodyPr/>
        <a:lstStyle/>
        <a:p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Applicants lack a reliable way to estimate their approval chances.</a:t>
          </a:r>
        </a:p>
      </dgm:t>
    </dgm:pt>
    <dgm:pt modelId="{7DDCD484-4FE8-4395-B741-1F3AB55A7260}" type="parTrans" cxnId="{3DC9906B-7D81-4C94-8DA3-DA6448FF648A}">
      <dgm:prSet/>
      <dgm:spPr/>
      <dgm:t>
        <a:bodyPr/>
        <a:lstStyle/>
        <a:p>
          <a:endParaRPr lang="en-US"/>
        </a:p>
      </dgm:t>
    </dgm:pt>
    <dgm:pt modelId="{E824F0E5-1C4C-408C-831A-7FCF7E14DC6D}" type="sibTrans" cxnId="{3DC9906B-7D81-4C94-8DA3-DA6448FF648A}">
      <dgm:prSet/>
      <dgm:spPr/>
      <dgm:t>
        <a:bodyPr/>
        <a:lstStyle/>
        <a:p>
          <a:endParaRPr lang="en-US"/>
        </a:p>
      </dgm:t>
    </dgm:pt>
    <dgm:pt modelId="{09C6099E-6B18-4556-9309-E743B4015DB7}">
      <dgm:prSet custT="1"/>
      <dgm:spPr/>
      <dgm:t>
        <a:bodyPr/>
        <a:lstStyle/>
        <a:p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A data-driven predictive model can provide useful decision support.</a:t>
          </a:r>
        </a:p>
      </dgm:t>
    </dgm:pt>
    <dgm:pt modelId="{C992BB59-DA41-43F5-AF71-193D133CEB3A}" type="parTrans" cxnId="{FFBE049D-3236-451B-BF3D-896C62DEA8C4}">
      <dgm:prSet/>
      <dgm:spPr/>
      <dgm:t>
        <a:bodyPr/>
        <a:lstStyle/>
        <a:p>
          <a:endParaRPr lang="en-US"/>
        </a:p>
      </dgm:t>
    </dgm:pt>
    <dgm:pt modelId="{503A3FF0-5B6D-4AD1-86C7-B7E082C34C58}" type="sibTrans" cxnId="{FFBE049D-3236-451B-BF3D-896C62DEA8C4}">
      <dgm:prSet/>
      <dgm:spPr/>
      <dgm:t>
        <a:bodyPr/>
        <a:lstStyle/>
        <a:p>
          <a:endParaRPr lang="en-US"/>
        </a:p>
      </dgm:t>
    </dgm:pt>
    <dgm:pt modelId="{E95D267E-2DE2-4842-BBEB-2AF79A5732DB}" type="pres">
      <dgm:prSet presAssocID="{FEACD0C9-945A-4B1E-AD1C-DD4A463EDACE}" presName="linear" presStyleCnt="0">
        <dgm:presLayoutVars>
          <dgm:animLvl val="lvl"/>
          <dgm:resizeHandles val="exact"/>
        </dgm:presLayoutVars>
      </dgm:prSet>
      <dgm:spPr/>
    </dgm:pt>
    <dgm:pt modelId="{DD25B6B7-032B-4482-B61F-8C084B377EE3}" type="pres">
      <dgm:prSet presAssocID="{8240BBBE-A9CD-491D-B409-66553D30BC6C}" presName="parentText" presStyleLbl="node1" presStyleIdx="0" presStyleCnt="3" custLinFactNeighborX="0">
        <dgm:presLayoutVars>
          <dgm:chMax val="0"/>
          <dgm:bulletEnabled val="1"/>
        </dgm:presLayoutVars>
      </dgm:prSet>
      <dgm:spPr/>
    </dgm:pt>
    <dgm:pt modelId="{441564B5-78A1-4F3A-8F10-9E02301BBD76}" type="pres">
      <dgm:prSet presAssocID="{E3403C67-BB6D-4398-91FA-F94158B42547}" presName="spacer" presStyleCnt="0"/>
      <dgm:spPr/>
    </dgm:pt>
    <dgm:pt modelId="{38A81FD3-031F-4609-9C94-A714B490C9D1}" type="pres">
      <dgm:prSet presAssocID="{579F8966-8CDB-487D-A272-7B4163C6E4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5EC44EE-5411-4857-834F-B5EECD0E0878}" type="pres">
      <dgm:prSet presAssocID="{E824F0E5-1C4C-408C-831A-7FCF7E14DC6D}" presName="spacer" presStyleCnt="0"/>
      <dgm:spPr/>
    </dgm:pt>
    <dgm:pt modelId="{E11EFF2A-1C81-4DB1-8B6D-69584CD8563A}" type="pres">
      <dgm:prSet presAssocID="{09C6099E-6B18-4556-9309-E743B4015DB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3745204-6FF7-4137-8DFE-2BC876E85B90}" type="presOf" srcId="{09C6099E-6B18-4556-9309-E743B4015DB7}" destId="{E11EFF2A-1C81-4DB1-8B6D-69584CD8563A}" srcOrd="0" destOrd="0" presId="urn:microsoft.com/office/officeart/2005/8/layout/vList2"/>
    <dgm:cxn modelId="{CE902D0E-79C2-4A1E-A352-2FA147D0C7B9}" type="presOf" srcId="{8240BBBE-A9CD-491D-B409-66553D30BC6C}" destId="{DD25B6B7-032B-4482-B61F-8C084B377EE3}" srcOrd="0" destOrd="0" presId="urn:microsoft.com/office/officeart/2005/8/layout/vList2"/>
    <dgm:cxn modelId="{3DC9906B-7D81-4C94-8DA3-DA6448FF648A}" srcId="{FEACD0C9-945A-4B1E-AD1C-DD4A463EDACE}" destId="{579F8966-8CDB-487D-A272-7B4163C6E4CE}" srcOrd="1" destOrd="0" parTransId="{7DDCD484-4FE8-4395-B741-1F3AB55A7260}" sibTransId="{E824F0E5-1C4C-408C-831A-7FCF7E14DC6D}"/>
    <dgm:cxn modelId="{BF524A8C-4072-4923-85C3-1B485AC8BCFA}" srcId="{FEACD0C9-945A-4B1E-AD1C-DD4A463EDACE}" destId="{8240BBBE-A9CD-491D-B409-66553D30BC6C}" srcOrd="0" destOrd="0" parTransId="{64C53738-4290-41D7-A0DD-893182B2342C}" sibTransId="{E3403C67-BB6D-4398-91FA-F94158B42547}"/>
    <dgm:cxn modelId="{FFBE049D-3236-451B-BF3D-896C62DEA8C4}" srcId="{FEACD0C9-945A-4B1E-AD1C-DD4A463EDACE}" destId="{09C6099E-6B18-4556-9309-E743B4015DB7}" srcOrd="2" destOrd="0" parTransId="{C992BB59-DA41-43F5-AF71-193D133CEB3A}" sibTransId="{503A3FF0-5B6D-4AD1-86C7-B7E082C34C58}"/>
    <dgm:cxn modelId="{223726E4-87AD-40C4-BD77-CA661AD66128}" type="presOf" srcId="{579F8966-8CDB-487D-A272-7B4163C6E4CE}" destId="{38A81FD3-031F-4609-9C94-A714B490C9D1}" srcOrd="0" destOrd="0" presId="urn:microsoft.com/office/officeart/2005/8/layout/vList2"/>
    <dgm:cxn modelId="{90728EF5-F3D4-4BA6-9739-99307D5E24DB}" type="presOf" srcId="{FEACD0C9-945A-4B1E-AD1C-DD4A463EDACE}" destId="{E95D267E-2DE2-4842-BBEB-2AF79A5732DB}" srcOrd="0" destOrd="0" presId="urn:microsoft.com/office/officeart/2005/8/layout/vList2"/>
    <dgm:cxn modelId="{990BFCC2-3E1A-48B9-AA56-C39CD3D796BD}" type="presParOf" srcId="{E95D267E-2DE2-4842-BBEB-2AF79A5732DB}" destId="{DD25B6B7-032B-4482-B61F-8C084B377EE3}" srcOrd="0" destOrd="0" presId="urn:microsoft.com/office/officeart/2005/8/layout/vList2"/>
    <dgm:cxn modelId="{F9D8A88A-42D3-43F9-A725-45EDDD463C4D}" type="presParOf" srcId="{E95D267E-2DE2-4842-BBEB-2AF79A5732DB}" destId="{441564B5-78A1-4F3A-8F10-9E02301BBD76}" srcOrd="1" destOrd="0" presId="urn:microsoft.com/office/officeart/2005/8/layout/vList2"/>
    <dgm:cxn modelId="{436C6376-B5F3-4FC6-8610-081DCB8504BB}" type="presParOf" srcId="{E95D267E-2DE2-4842-BBEB-2AF79A5732DB}" destId="{38A81FD3-031F-4609-9C94-A714B490C9D1}" srcOrd="2" destOrd="0" presId="urn:microsoft.com/office/officeart/2005/8/layout/vList2"/>
    <dgm:cxn modelId="{08A367C2-192E-467B-93AB-85C679432A7B}" type="presParOf" srcId="{E95D267E-2DE2-4842-BBEB-2AF79A5732DB}" destId="{E5EC44EE-5411-4857-834F-B5EECD0E0878}" srcOrd="3" destOrd="0" presId="urn:microsoft.com/office/officeart/2005/8/layout/vList2"/>
    <dgm:cxn modelId="{FE3C6845-26F9-4022-8C34-916C5065B34C}" type="presParOf" srcId="{E95D267E-2DE2-4842-BBEB-2AF79A5732DB}" destId="{E11EFF2A-1C81-4DB1-8B6D-69584CD8563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B55587-BACE-481B-9F54-B2AA81C67C15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7CA5566-D62D-4ABE-9313-4118EF0D9F71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Uses Kaggle H-1B dataset (2011–2016) with over 3M records.</a:t>
          </a:r>
        </a:p>
      </dgm:t>
    </dgm:pt>
    <dgm:pt modelId="{092235FB-B8FE-4A9D-AF6C-688F4DD988ED}" type="parTrans" cxnId="{938D228B-E55C-4E96-824E-8133419AF37D}">
      <dgm:prSet/>
      <dgm:spPr/>
      <dgm:t>
        <a:bodyPr/>
        <a:lstStyle/>
        <a:p>
          <a:endParaRPr lang="en-US"/>
        </a:p>
      </dgm:t>
    </dgm:pt>
    <dgm:pt modelId="{453D61FB-C7C1-47E8-942E-A730960EDCBD}" type="sibTrans" cxnId="{938D228B-E55C-4E96-824E-8133419AF37D}">
      <dgm:prSet/>
      <dgm:spPr/>
      <dgm:t>
        <a:bodyPr/>
        <a:lstStyle/>
        <a:p>
          <a:endParaRPr lang="en-US"/>
        </a:p>
      </dgm:t>
    </dgm:pt>
    <dgm:pt modelId="{1795A741-F688-41D4-9C3A-CA52C6A9F33D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Trains multiple ML models: Logistic Regression, Decision Tree, Random Forest.</a:t>
          </a:r>
        </a:p>
      </dgm:t>
    </dgm:pt>
    <dgm:pt modelId="{C358FD7A-F893-40C8-8C6A-A434DB5E9948}" type="parTrans" cxnId="{9E2F79B3-E727-48AC-8280-A6D742B69789}">
      <dgm:prSet/>
      <dgm:spPr/>
      <dgm:t>
        <a:bodyPr/>
        <a:lstStyle/>
        <a:p>
          <a:endParaRPr lang="en-US"/>
        </a:p>
      </dgm:t>
    </dgm:pt>
    <dgm:pt modelId="{0B9B071E-8844-44FB-8020-96ABD0B275C2}" type="sibTrans" cxnId="{9E2F79B3-E727-48AC-8280-A6D742B69789}">
      <dgm:prSet/>
      <dgm:spPr/>
      <dgm:t>
        <a:bodyPr/>
        <a:lstStyle/>
        <a:p>
          <a:endParaRPr lang="en-US"/>
        </a:p>
      </dgm:t>
    </dgm:pt>
    <dgm:pt modelId="{C41186B3-F333-4756-A860-262A42C2981F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Deploys best model via Flask-based web app.</a:t>
          </a:r>
        </a:p>
      </dgm:t>
    </dgm:pt>
    <dgm:pt modelId="{260AA892-5901-4E7F-BBF4-7058B72BB8FA}" type="parTrans" cxnId="{B732BC3F-CEA8-4B05-B7D2-BF8A821BEC89}">
      <dgm:prSet/>
      <dgm:spPr/>
      <dgm:t>
        <a:bodyPr/>
        <a:lstStyle/>
        <a:p>
          <a:endParaRPr lang="en-US"/>
        </a:p>
      </dgm:t>
    </dgm:pt>
    <dgm:pt modelId="{D852E217-D411-4CEE-8B0A-9CD266738B31}" type="sibTrans" cxnId="{B732BC3F-CEA8-4B05-B7D2-BF8A821BEC89}">
      <dgm:prSet/>
      <dgm:spPr/>
      <dgm:t>
        <a:bodyPr/>
        <a:lstStyle/>
        <a:p>
          <a:endParaRPr lang="en-US"/>
        </a:p>
      </dgm:t>
    </dgm:pt>
    <dgm:pt modelId="{13740A8D-C4C7-471F-B007-A23530F01D75}">
      <dgm:prSet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Clean, easy-to-use web form for inputs and predictions.</a:t>
          </a:r>
        </a:p>
      </dgm:t>
    </dgm:pt>
    <dgm:pt modelId="{1470BEE7-833D-4A87-9EFB-F4611088CCDF}" type="parTrans" cxnId="{D467B973-873B-4009-B3AE-5C98382CC867}">
      <dgm:prSet/>
      <dgm:spPr/>
      <dgm:t>
        <a:bodyPr/>
        <a:lstStyle/>
        <a:p>
          <a:endParaRPr lang="en-US"/>
        </a:p>
      </dgm:t>
    </dgm:pt>
    <dgm:pt modelId="{FE59B356-99D1-4592-8D71-EEA4E2109E54}" type="sibTrans" cxnId="{D467B973-873B-4009-B3AE-5C98382CC867}">
      <dgm:prSet/>
      <dgm:spPr/>
      <dgm:t>
        <a:bodyPr/>
        <a:lstStyle/>
        <a:p>
          <a:endParaRPr lang="en-US"/>
        </a:p>
      </dgm:t>
    </dgm:pt>
    <dgm:pt modelId="{E2C6EBA3-37BF-4224-9C11-35EDCB2FBD57}" type="pres">
      <dgm:prSet presAssocID="{6FB55587-BACE-481B-9F54-B2AA81C67C15}" presName="diagram" presStyleCnt="0">
        <dgm:presLayoutVars>
          <dgm:dir/>
          <dgm:resizeHandles val="exact"/>
        </dgm:presLayoutVars>
      </dgm:prSet>
      <dgm:spPr/>
    </dgm:pt>
    <dgm:pt modelId="{75300526-4258-4B61-9F6B-CE90084EB2C5}" type="pres">
      <dgm:prSet presAssocID="{D7CA5566-D62D-4ABE-9313-4118EF0D9F71}" presName="node" presStyleLbl="node1" presStyleIdx="0" presStyleCnt="4">
        <dgm:presLayoutVars>
          <dgm:bulletEnabled val="1"/>
        </dgm:presLayoutVars>
      </dgm:prSet>
      <dgm:spPr/>
    </dgm:pt>
    <dgm:pt modelId="{C351EAAF-68F2-474A-8FBB-9F8A2A714B9E}" type="pres">
      <dgm:prSet presAssocID="{453D61FB-C7C1-47E8-942E-A730960EDCBD}" presName="sibTrans" presStyleCnt="0"/>
      <dgm:spPr/>
    </dgm:pt>
    <dgm:pt modelId="{815FA21F-BB2F-47DF-BE79-45802B6705E9}" type="pres">
      <dgm:prSet presAssocID="{1795A741-F688-41D4-9C3A-CA52C6A9F33D}" presName="node" presStyleLbl="node1" presStyleIdx="1" presStyleCnt="4">
        <dgm:presLayoutVars>
          <dgm:bulletEnabled val="1"/>
        </dgm:presLayoutVars>
      </dgm:prSet>
      <dgm:spPr/>
    </dgm:pt>
    <dgm:pt modelId="{318F7B2E-2F87-4865-83B7-0FF89701CA67}" type="pres">
      <dgm:prSet presAssocID="{0B9B071E-8844-44FB-8020-96ABD0B275C2}" presName="sibTrans" presStyleCnt="0"/>
      <dgm:spPr/>
    </dgm:pt>
    <dgm:pt modelId="{53F0CC91-202B-4303-9EA2-341B49ABD7BC}" type="pres">
      <dgm:prSet presAssocID="{C41186B3-F333-4756-A860-262A42C2981F}" presName="node" presStyleLbl="node1" presStyleIdx="2" presStyleCnt="4">
        <dgm:presLayoutVars>
          <dgm:bulletEnabled val="1"/>
        </dgm:presLayoutVars>
      </dgm:prSet>
      <dgm:spPr/>
    </dgm:pt>
    <dgm:pt modelId="{01BB5E38-92A6-40C3-A3EF-4D5E51AE8F1E}" type="pres">
      <dgm:prSet presAssocID="{D852E217-D411-4CEE-8B0A-9CD266738B31}" presName="sibTrans" presStyleCnt="0"/>
      <dgm:spPr/>
    </dgm:pt>
    <dgm:pt modelId="{15CBCC86-7FAB-4D3A-9FED-FEB3628F03EB}" type="pres">
      <dgm:prSet presAssocID="{13740A8D-C4C7-471F-B007-A23530F01D75}" presName="node" presStyleLbl="node1" presStyleIdx="3" presStyleCnt="4">
        <dgm:presLayoutVars>
          <dgm:bulletEnabled val="1"/>
        </dgm:presLayoutVars>
      </dgm:prSet>
      <dgm:spPr/>
    </dgm:pt>
  </dgm:ptLst>
  <dgm:cxnLst>
    <dgm:cxn modelId="{6DA3D302-7E22-4FFD-ADE1-98AF6D031A43}" type="presOf" srcId="{6FB55587-BACE-481B-9F54-B2AA81C67C15}" destId="{E2C6EBA3-37BF-4224-9C11-35EDCB2FBD57}" srcOrd="0" destOrd="0" presId="urn:microsoft.com/office/officeart/2005/8/layout/default"/>
    <dgm:cxn modelId="{B732BC3F-CEA8-4B05-B7D2-BF8A821BEC89}" srcId="{6FB55587-BACE-481B-9F54-B2AA81C67C15}" destId="{C41186B3-F333-4756-A860-262A42C2981F}" srcOrd="2" destOrd="0" parTransId="{260AA892-5901-4E7F-BBF4-7058B72BB8FA}" sibTransId="{D852E217-D411-4CEE-8B0A-9CD266738B31}"/>
    <dgm:cxn modelId="{D467B973-873B-4009-B3AE-5C98382CC867}" srcId="{6FB55587-BACE-481B-9F54-B2AA81C67C15}" destId="{13740A8D-C4C7-471F-B007-A23530F01D75}" srcOrd="3" destOrd="0" parTransId="{1470BEE7-833D-4A87-9EFB-F4611088CCDF}" sibTransId="{FE59B356-99D1-4592-8D71-EEA4E2109E54}"/>
    <dgm:cxn modelId="{1FDF5659-CCE1-4914-BBE7-5D9DD252839B}" type="presOf" srcId="{C41186B3-F333-4756-A860-262A42C2981F}" destId="{53F0CC91-202B-4303-9EA2-341B49ABD7BC}" srcOrd="0" destOrd="0" presId="urn:microsoft.com/office/officeart/2005/8/layout/default"/>
    <dgm:cxn modelId="{938D228B-E55C-4E96-824E-8133419AF37D}" srcId="{6FB55587-BACE-481B-9F54-B2AA81C67C15}" destId="{D7CA5566-D62D-4ABE-9313-4118EF0D9F71}" srcOrd="0" destOrd="0" parTransId="{092235FB-B8FE-4A9D-AF6C-688F4DD988ED}" sibTransId="{453D61FB-C7C1-47E8-942E-A730960EDCBD}"/>
    <dgm:cxn modelId="{48214997-411E-46F4-9A27-F6A2427AFEBD}" type="presOf" srcId="{13740A8D-C4C7-471F-B007-A23530F01D75}" destId="{15CBCC86-7FAB-4D3A-9FED-FEB3628F03EB}" srcOrd="0" destOrd="0" presId="urn:microsoft.com/office/officeart/2005/8/layout/default"/>
    <dgm:cxn modelId="{8C1144A0-F56D-4229-8056-BBB917CC77F6}" type="presOf" srcId="{1795A741-F688-41D4-9C3A-CA52C6A9F33D}" destId="{815FA21F-BB2F-47DF-BE79-45802B6705E9}" srcOrd="0" destOrd="0" presId="urn:microsoft.com/office/officeart/2005/8/layout/default"/>
    <dgm:cxn modelId="{9E2F79B3-E727-48AC-8280-A6D742B69789}" srcId="{6FB55587-BACE-481B-9F54-B2AA81C67C15}" destId="{1795A741-F688-41D4-9C3A-CA52C6A9F33D}" srcOrd="1" destOrd="0" parTransId="{C358FD7A-F893-40C8-8C6A-A434DB5E9948}" sibTransId="{0B9B071E-8844-44FB-8020-96ABD0B275C2}"/>
    <dgm:cxn modelId="{5AA893EB-385D-4419-9EC4-E0D8D291DA9D}" type="presOf" srcId="{D7CA5566-D62D-4ABE-9313-4118EF0D9F71}" destId="{75300526-4258-4B61-9F6B-CE90084EB2C5}" srcOrd="0" destOrd="0" presId="urn:microsoft.com/office/officeart/2005/8/layout/default"/>
    <dgm:cxn modelId="{62A49C90-ABEA-4E46-B514-61005890F421}" type="presParOf" srcId="{E2C6EBA3-37BF-4224-9C11-35EDCB2FBD57}" destId="{75300526-4258-4B61-9F6B-CE90084EB2C5}" srcOrd="0" destOrd="0" presId="urn:microsoft.com/office/officeart/2005/8/layout/default"/>
    <dgm:cxn modelId="{B449A49F-3A0C-43FE-B027-D11B57D81AC9}" type="presParOf" srcId="{E2C6EBA3-37BF-4224-9C11-35EDCB2FBD57}" destId="{C351EAAF-68F2-474A-8FBB-9F8A2A714B9E}" srcOrd="1" destOrd="0" presId="urn:microsoft.com/office/officeart/2005/8/layout/default"/>
    <dgm:cxn modelId="{78B9ABAB-9FFA-49E7-BB1E-3F317A160918}" type="presParOf" srcId="{E2C6EBA3-37BF-4224-9C11-35EDCB2FBD57}" destId="{815FA21F-BB2F-47DF-BE79-45802B6705E9}" srcOrd="2" destOrd="0" presId="urn:microsoft.com/office/officeart/2005/8/layout/default"/>
    <dgm:cxn modelId="{741371AC-D7D8-4C1D-9FB6-5672B17796D7}" type="presParOf" srcId="{E2C6EBA3-37BF-4224-9C11-35EDCB2FBD57}" destId="{318F7B2E-2F87-4865-83B7-0FF89701CA67}" srcOrd="3" destOrd="0" presId="urn:microsoft.com/office/officeart/2005/8/layout/default"/>
    <dgm:cxn modelId="{F5D33D71-422B-4464-907D-BBB6284899F0}" type="presParOf" srcId="{E2C6EBA3-37BF-4224-9C11-35EDCB2FBD57}" destId="{53F0CC91-202B-4303-9EA2-341B49ABD7BC}" srcOrd="4" destOrd="0" presId="urn:microsoft.com/office/officeart/2005/8/layout/default"/>
    <dgm:cxn modelId="{1D3CA497-850C-434E-834B-4D9FE0ED1ED4}" type="presParOf" srcId="{E2C6EBA3-37BF-4224-9C11-35EDCB2FBD57}" destId="{01BB5E38-92A6-40C3-A3EF-4D5E51AE8F1E}" srcOrd="5" destOrd="0" presId="urn:microsoft.com/office/officeart/2005/8/layout/default"/>
    <dgm:cxn modelId="{5C2B0EA0-3ADC-451E-BA62-B25644F242A4}" type="presParOf" srcId="{E2C6EBA3-37BF-4224-9C11-35EDCB2FBD57}" destId="{15CBCC86-7FAB-4D3A-9FED-FEB3628F03E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ECBE4F-FA04-404E-893D-D40531A0B28F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5FBA60D-F4C7-438D-B105-5590D5203FC7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Three algorithms implemented: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845EBD-967B-495B-B703-D0B39961E5D9}" type="parTrans" cxnId="{EAE62F24-8F32-410D-9948-AC1C9B603175}">
      <dgm:prSet/>
      <dgm:spPr/>
      <dgm:t>
        <a:bodyPr/>
        <a:lstStyle/>
        <a:p>
          <a:endParaRPr lang="en-US"/>
        </a:p>
      </dgm:t>
    </dgm:pt>
    <dgm:pt modelId="{38EAC9E6-1EE0-42C0-8AEA-5D2E1368FDCD}" type="sibTrans" cxnId="{EAE62F24-8F32-410D-9948-AC1C9B603175}">
      <dgm:prSet/>
      <dgm:spPr/>
      <dgm:t>
        <a:bodyPr/>
        <a:lstStyle/>
        <a:p>
          <a:endParaRPr lang="en-US"/>
        </a:p>
      </dgm:t>
    </dgm:pt>
    <dgm:pt modelId="{BB21247E-672D-4176-ADCE-74B7661DC732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Decision Tree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ACD5A9FB-9BB6-48BF-A33E-F3E9AF4D34CC}" type="parTrans" cxnId="{55E11436-8828-48DC-A898-5D92F41F5FBA}">
      <dgm:prSet/>
      <dgm:spPr/>
      <dgm:t>
        <a:bodyPr/>
        <a:lstStyle/>
        <a:p>
          <a:endParaRPr lang="en-US"/>
        </a:p>
      </dgm:t>
    </dgm:pt>
    <dgm:pt modelId="{C75149E8-43FC-4F03-88FC-362D1778784F}" type="sibTrans" cxnId="{55E11436-8828-48DC-A898-5D92F41F5FBA}">
      <dgm:prSet/>
      <dgm:spPr/>
      <dgm:t>
        <a:bodyPr/>
        <a:lstStyle/>
        <a:p>
          <a:endParaRPr lang="en-US"/>
        </a:p>
      </dgm:t>
    </dgm:pt>
    <dgm:pt modelId="{207213C6-394C-4D64-BE1B-EEC5F5D27770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Tree-structured classifier with nodes, branches, and leaves</a:t>
          </a:r>
        </a:p>
      </dgm:t>
    </dgm:pt>
    <dgm:pt modelId="{062C7C34-65F5-4B2D-91E6-281FEF16A4F3}" type="parTrans" cxnId="{9AEB6150-1912-4449-BA7E-A31B07DAE04C}">
      <dgm:prSet/>
      <dgm:spPr/>
      <dgm:t>
        <a:bodyPr/>
        <a:lstStyle/>
        <a:p>
          <a:endParaRPr lang="en-US"/>
        </a:p>
      </dgm:t>
    </dgm:pt>
    <dgm:pt modelId="{FDEB6E17-2793-42E9-B7AB-2C3CB8D31E47}" type="sibTrans" cxnId="{9AEB6150-1912-4449-BA7E-A31B07DAE04C}">
      <dgm:prSet/>
      <dgm:spPr/>
      <dgm:t>
        <a:bodyPr/>
        <a:lstStyle/>
        <a:p>
          <a:endParaRPr lang="en-US"/>
        </a:p>
      </dgm:t>
    </dgm:pt>
    <dgm:pt modelId="{0BE96C6D-58EF-4716-AA28-9AED139F14C5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Handles non-linear relationships</a:t>
          </a:r>
        </a:p>
      </dgm:t>
    </dgm:pt>
    <dgm:pt modelId="{DF7AACC7-85F1-46EA-B504-303579D86806}" type="parTrans" cxnId="{A71F1B9B-EF26-4840-89CA-1E63FBB64966}">
      <dgm:prSet/>
      <dgm:spPr/>
      <dgm:t>
        <a:bodyPr/>
        <a:lstStyle/>
        <a:p>
          <a:endParaRPr lang="en-US"/>
        </a:p>
      </dgm:t>
    </dgm:pt>
    <dgm:pt modelId="{4A3BE91D-BDA0-4E81-8B95-C082CB2DB3AB}" type="sibTrans" cxnId="{A71F1B9B-EF26-4840-89CA-1E63FBB64966}">
      <dgm:prSet/>
      <dgm:spPr/>
      <dgm:t>
        <a:bodyPr/>
        <a:lstStyle/>
        <a:p>
          <a:endParaRPr lang="en-US"/>
        </a:p>
      </dgm:t>
    </dgm:pt>
    <dgm:pt modelId="{FB5C4F78-AC66-49C5-977D-D38CEBAD6807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Logistic Regression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54EDF200-E662-42BA-89D4-0F69D1B593CB}" type="parTrans" cxnId="{C443BF2A-BA08-497B-9BE5-09C66B1C1B44}">
      <dgm:prSet/>
      <dgm:spPr/>
      <dgm:t>
        <a:bodyPr/>
        <a:lstStyle/>
        <a:p>
          <a:endParaRPr lang="en-US"/>
        </a:p>
      </dgm:t>
    </dgm:pt>
    <dgm:pt modelId="{103D28E1-5B79-4840-8E06-69706C6DFE3C}" type="sibTrans" cxnId="{C443BF2A-BA08-497B-9BE5-09C66B1C1B44}">
      <dgm:prSet/>
      <dgm:spPr/>
      <dgm:t>
        <a:bodyPr/>
        <a:lstStyle/>
        <a:p>
          <a:endParaRPr lang="en-US"/>
        </a:p>
      </dgm:t>
    </dgm:pt>
    <dgm:pt modelId="{D7A0FF89-9021-4BD2-A76E-EC7FD7BCAE26}">
      <dgm:prSet custT="1"/>
      <dgm:spPr/>
      <dgm:t>
        <a:bodyPr/>
        <a:lstStyle/>
        <a:p>
          <a:r>
            <a:rPr lang="en-US" sz="1400">
              <a:latin typeface="Times New Roman" panose="02020603050405020304" pitchFamily="18" charset="0"/>
              <a:cs typeface="Times New Roman" panose="02020603050405020304" pitchFamily="18" charset="0"/>
            </a:rPr>
            <a:t>Predicts binary outcome probabilities</a:t>
          </a:r>
        </a:p>
      </dgm:t>
    </dgm:pt>
    <dgm:pt modelId="{5658C8DF-783C-4961-AB09-D313B52B1103}" type="parTrans" cxnId="{1BC71EC9-9348-43DF-B20E-EFC6F348A91C}">
      <dgm:prSet/>
      <dgm:spPr/>
      <dgm:t>
        <a:bodyPr/>
        <a:lstStyle/>
        <a:p>
          <a:endParaRPr lang="en-US"/>
        </a:p>
      </dgm:t>
    </dgm:pt>
    <dgm:pt modelId="{995089A7-2209-466B-A322-2A8FF5124A1B}" type="sibTrans" cxnId="{1BC71EC9-9348-43DF-B20E-EFC6F348A91C}">
      <dgm:prSet/>
      <dgm:spPr/>
      <dgm:t>
        <a:bodyPr/>
        <a:lstStyle/>
        <a:p>
          <a:endParaRPr lang="en-US"/>
        </a:p>
      </dgm:t>
    </dgm:pt>
    <dgm:pt modelId="{CC58A7F3-7393-45F3-860C-B18F0B42C782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Efficient with linear decision boundaries</a:t>
          </a:r>
        </a:p>
      </dgm:t>
    </dgm:pt>
    <dgm:pt modelId="{D1962C2F-54C0-42EB-9DC4-BC6568B469A9}" type="parTrans" cxnId="{859BE392-4ECC-4BDB-BAC8-076890FD6AD0}">
      <dgm:prSet/>
      <dgm:spPr/>
      <dgm:t>
        <a:bodyPr/>
        <a:lstStyle/>
        <a:p>
          <a:endParaRPr lang="en-US"/>
        </a:p>
      </dgm:t>
    </dgm:pt>
    <dgm:pt modelId="{42D7A997-00B7-4206-9013-66547C6131DE}" type="sibTrans" cxnId="{859BE392-4ECC-4BDB-BAC8-076890FD6AD0}">
      <dgm:prSet/>
      <dgm:spPr/>
      <dgm:t>
        <a:bodyPr/>
        <a:lstStyle/>
        <a:p>
          <a:endParaRPr lang="en-US"/>
        </a:p>
      </dgm:t>
    </dgm:pt>
    <dgm:pt modelId="{0C16EC27-31DC-4C03-856F-0F73ADF4987E}">
      <dgm:prSet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F2B4D1A6-EEBA-40A6-9063-F200BF40C57B}" type="parTrans" cxnId="{C19E6FD0-1A83-47C6-AAD3-169B58B7E21A}">
      <dgm:prSet/>
      <dgm:spPr/>
      <dgm:t>
        <a:bodyPr/>
        <a:lstStyle/>
        <a:p>
          <a:endParaRPr lang="en-US"/>
        </a:p>
      </dgm:t>
    </dgm:pt>
    <dgm:pt modelId="{421B21B2-26DA-4D77-B031-36DBB3D1E5DE}" type="sibTrans" cxnId="{C19E6FD0-1A83-47C6-AAD3-169B58B7E21A}">
      <dgm:prSet/>
      <dgm:spPr/>
      <dgm:t>
        <a:bodyPr/>
        <a:lstStyle/>
        <a:p>
          <a:endParaRPr lang="en-US"/>
        </a:p>
      </dgm:t>
    </dgm:pt>
    <dgm:pt modelId="{F05552CA-8AC6-4462-A46E-15BE121AD8D6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Ensemble of decision trees</a:t>
          </a:r>
        </a:p>
      </dgm:t>
    </dgm:pt>
    <dgm:pt modelId="{7255DFC1-0A5D-4498-B448-5CAB85FEBDC9}" type="parTrans" cxnId="{67CC9253-549B-47BE-A416-6591810A8CAA}">
      <dgm:prSet/>
      <dgm:spPr/>
      <dgm:t>
        <a:bodyPr/>
        <a:lstStyle/>
        <a:p>
          <a:endParaRPr lang="en-US"/>
        </a:p>
      </dgm:t>
    </dgm:pt>
    <dgm:pt modelId="{A7C3FBD4-5CDD-4DB9-A2B5-88C009D80329}" type="sibTrans" cxnId="{67CC9253-549B-47BE-A416-6591810A8CAA}">
      <dgm:prSet/>
      <dgm:spPr/>
      <dgm:t>
        <a:bodyPr/>
        <a:lstStyle/>
        <a:p>
          <a:endParaRPr lang="en-US"/>
        </a:p>
      </dgm:t>
    </dgm:pt>
    <dgm:pt modelId="{AAF770EB-6677-486A-AF12-908BEAC92B31}">
      <dgm:prSet custT="1"/>
      <dgm:spPr/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Reduces overfitting through aggregation of predictions</a:t>
          </a:r>
        </a:p>
      </dgm:t>
    </dgm:pt>
    <dgm:pt modelId="{CEE97D9D-EF5F-4C39-814D-4A9BC31A3C2B}" type="parTrans" cxnId="{4F9F3C93-A7D4-48C4-9913-46D0174C5999}">
      <dgm:prSet/>
      <dgm:spPr/>
      <dgm:t>
        <a:bodyPr/>
        <a:lstStyle/>
        <a:p>
          <a:endParaRPr lang="en-US"/>
        </a:p>
      </dgm:t>
    </dgm:pt>
    <dgm:pt modelId="{361F3A4C-9173-444D-9A68-75290A651EF5}" type="sibTrans" cxnId="{4F9F3C93-A7D4-48C4-9913-46D0174C5999}">
      <dgm:prSet/>
      <dgm:spPr/>
      <dgm:t>
        <a:bodyPr/>
        <a:lstStyle/>
        <a:p>
          <a:endParaRPr lang="en-US"/>
        </a:p>
      </dgm:t>
    </dgm:pt>
    <dgm:pt modelId="{8175C35F-2D6B-402E-934C-CD1C7BF33BE0}" type="pres">
      <dgm:prSet presAssocID="{86ECBE4F-FA04-404E-893D-D40531A0B28F}" presName="linear" presStyleCnt="0">
        <dgm:presLayoutVars>
          <dgm:dir/>
          <dgm:animLvl val="lvl"/>
          <dgm:resizeHandles val="exact"/>
        </dgm:presLayoutVars>
      </dgm:prSet>
      <dgm:spPr/>
    </dgm:pt>
    <dgm:pt modelId="{65FA0618-03E3-4BC3-A3D1-82F3B5AE1C8F}" type="pres">
      <dgm:prSet presAssocID="{B5FBA60D-F4C7-438D-B105-5590D5203FC7}" presName="parentLin" presStyleCnt="0"/>
      <dgm:spPr/>
    </dgm:pt>
    <dgm:pt modelId="{9AA9A3E3-3444-4E0D-8B2E-672FC0A942EC}" type="pres">
      <dgm:prSet presAssocID="{B5FBA60D-F4C7-438D-B105-5590D5203FC7}" presName="parentLeftMargin" presStyleLbl="node1" presStyleIdx="0" presStyleCnt="4"/>
      <dgm:spPr/>
    </dgm:pt>
    <dgm:pt modelId="{4CEEB54F-AF8C-434B-90B9-C93825F0F314}" type="pres">
      <dgm:prSet presAssocID="{B5FBA60D-F4C7-438D-B105-5590D5203FC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EA81864-19EB-41BB-A22D-03514EA97250}" type="pres">
      <dgm:prSet presAssocID="{B5FBA60D-F4C7-438D-B105-5590D5203FC7}" presName="negativeSpace" presStyleCnt="0"/>
      <dgm:spPr/>
    </dgm:pt>
    <dgm:pt modelId="{079AB07A-9FDC-40E0-B369-986A9B668D1A}" type="pres">
      <dgm:prSet presAssocID="{B5FBA60D-F4C7-438D-B105-5590D5203FC7}" presName="childText" presStyleLbl="conFgAcc1" presStyleIdx="0" presStyleCnt="4">
        <dgm:presLayoutVars>
          <dgm:bulletEnabled val="1"/>
        </dgm:presLayoutVars>
      </dgm:prSet>
      <dgm:spPr/>
    </dgm:pt>
    <dgm:pt modelId="{02CDEFFB-0CD8-4DAC-A275-D301D0DBBB4A}" type="pres">
      <dgm:prSet presAssocID="{38EAC9E6-1EE0-42C0-8AEA-5D2E1368FDCD}" presName="spaceBetweenRectangles" presStyleCnt="0"/>
      <dgm:spPr/>
    </dgm:pt>
    <dgm:pt modelId="{37AF5F7A-1DA3-4ECC-B6B1-6022FBA7D80E}" type="pres">
      <dgm:prSet presAssocID="{BB21247E-672D-4176-ADCE-74B7661DC732}" presName="parentLin" presStyleCnt="0"/>
      <dgm:spPr/>
    </dgm:pt>
    <dgm:pt modelId="{DCB83EBA-4459-4A90-AF56-D5D87F0144B0}" type="pres">
      <dgm:prSet presAssocID="{BB21247E-672D-4176-ADCE-74B7661DC732}" presName="parentLeftMargin" presStyleLbl="node1" presStyleIdx="0" presStyleCnt="4"/>
      <dgm:spPr/>
    </dgm:pt>
    <dgm:pt modelId="{F133685D-C475-4244-931E-A6FEDA4C7212}" type="pres">
      <dgm:prSet presAssocID="{BB21247E-672D-4176-ADCE-74B7661DC73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D55AAEF-8F03-4FF0-94B2-1D013D334855}" type="pres">
      <dgm:prSet presAssocID="{BB21247E-672D-4176-ADCE-74B7661DC732}" presName="negativeSpace" presStyleCnt="0"/>
      <dgm:spPr/>
    </dgm:pt>
    <dgm:pt modelId="{53AECCF7-DB8D-490C-91B0-972E7B2725BC}" type="pres">
      <dgm:prSet presAssocID="{BB21247E-672D-4176-ADCE-74B7661DC732}" presName="childText" presStyleLbl="conFgAcc1" presStyleIdx="1" presStyleCnt="4">
        <dgm:presLayoutVars>
          <dgm:bulletEnabled val="1"/>
        </dgm:presLayoutVars>
      </dgm:prSet>
      <dgm:spPr/>
    </dgm:pt>
    <dgm:pt modelId="{510320A9-8BCE-4A3C-AA12-5E26B480F5FE}" type="pres">
      <dgm:prSet presAssocID="{C75149E8-43FC-4F03-88FC-362D1778784F}" presName="spaceBetweenRectangles" presStyleCnt="0"/>
      <dgm:spPr/>
    </dgm:pt>
    <dgm:pt modelId="{3A021295-82F9-4ABA-866C-C9D50429A06B}" type="pres">
      <dgm:prSet presAssocID="{FB5C4F78-AC66-49C5-977D-D38CEBAD6807}" presName="parentLin" presStyleCnt="0"/>
      <dgm:spPr/>
    </dgm:pt>
    <dgm:pt modelId="{8EB45642-47E7-4CB2-A3ED-38EDEF2E2F2C}" type="pres">
      <dgm:prSet presAssocID="{FB5C4F78-AC66-49C5-977D-D38CEBAD6807}" presName="parentLeftMargin" presStyleLbl="node1" presStyleIdx="1" presStyleCnt="4"/>
      <dgm:spPr/>
    </dgm:pt>
    <dgm:pt modelId="{81B997D0-F482-4A87-80B2-A0BEB1E69F1E}" type="pres">
      <dgm:prSet presAssocID="{FB5C4F78-AC66-49C5-977D-D38CEBAD680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0DD36DC-4DB1-41F8-AD07-4D846748915E}" type="pres">
      <dgm:prSet presAssocID="{FB5C4F78-AC66-49C5-977D-D38CEBAD6807}" presName="negativeSpace" presStyleCnt="0"/>
      <dgm:spPr/>
    </dgm:pt>
    <dgm:pt modelId="{05964DB0-B628-4187-A244-4E8DDDA82851}" type="pres">
      <dgm:prSet presAssocID="{FB5C4F78-AC66-49C5-977D-D38CEBAD6807}" presName="childText" presStyleLbl="conFgAcc1" presStyleIdx="2" presStyleCnt="4">
        <dgm:presLayoutVars>
          <dgm:bulletEnabled val="1"/>
        </dgm:presLayoutVars>
      </dgm:prSet>
      <dgm:spPr/>
    </dgm:pt>
    <dgm:pt modelId="{E4E058D0-CE73-4488-BF2D-15089A1B0225}" type="pres">
      <dgm:prSet presAssocID="{103D28E1-5B79-4840-8E06-69706C6DFE3C}" presName="spaceBetweenRectangles" presStyleCnt="0"/>
      <dgm:spPr/>
    </dgm:pt>
    <dgm:pt modelId="{DD1D65CA-E89A-445E-A9DF-89D2423F181E}" type="pres">
      <dgm:prSet presAssocID="{0C16EC27-31DC-4C03-856F-0F73ADF4987E}" presName="parentLin" presStyleCnt="0"/>
      <dgm:spPr/>
    </dgm:pt>
    <dgm:pt modelId="{08333542-1070-4CC4-9F95-B42487D59543}" type="pres">
      <dgm:prSet presAssocID="{0C16EC27-31DC-4C03-856F-0F73ADF4987E}" presName="parentLeftMargin" presStyleLbl="node1" presStyleIdx="2" presStyleCnt="4"/>
      <dgm:spPr/>
    </dgm:pt>
    <dgm:pt modelId="{49452F7C-9DFF-4AA0-9423-FF1AFEC41A0E}" type="pres">
      <dgm:prSet presAssocID="{0C16EC27-31DC-4C03-856F-0F73ADF4987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C21A09C-0297-404E-A787-9CF5BC24A4CB}" type="pres">
      <dgm:prSet presAssocID="{0C16EC27-31DC-4C03-856F-0F73ADF4987E}" presName="negativeSpace" presStyleCnt="0"/>
      <dgm:spPr/>
    </dgm:pt>
    <dgm:pt modelId="{D4DD9510-FEE5-4327-AEE2-60828DA98C4D}" type="pres">
      <dgm:prSet presAssocID="{0C16EC27-31DC-4C03-856F-0F73ADF4987E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AE62F24-8F32-410D-9948-AC1C9B603175}" srcId="{86ECBE4F-FA04-404E-893D-D40531A0B28F}" destId="{B5FBA60D-F4C7-438D-B105-5590D5203FC7}" srcOrd="0" destOrd="0" parTransId="{83845EBD-967B-495B-B703-D0B39961E5D9}" sibTransId="{38EAC9E6-1EE0-42C0-8AEA-5D2E1368FDCD}"/>
    <dgm:cxn modelId="{66535D24-080A-43F9-A3C8-CE7A87B7DCBB}" type="presOf" srcId="{0BE96C6D-58EF-4716-AA28-9AED139F14C5}" destId="{53AECCF7-DB8D-490C-91B0-972E7B2725BC}" srcOrd="0" destOrd="1" presId="urn:microsoft.com/office/officeart/2005/8/layout/list1"/>
    <dgm:cxn modelId="{C443BF2A-BA08-497B-9BE5-09C66B1C1B44}" srcId="{86ECBE4F-FA04-404E-893D-D40531A0B28F}" destId="{FB5C4F78-AC66-49C5-977D-D38CEBAD6807}" srcOrd="2" destOrd="0" parTransId="{54EDF200-E662-42BA-89D4-0F69D1B593CB}" sibTransId="{103D28E1-5B79-4840-8E06-69706C6DFE3C}"/>
    <dgm:cxn modelId="{55E11436-8828-48DC-A898-5D92F41F5FBA}" srcId="{86ECBE4F-FA04-404E-893D-D40531A0B28F}" destId="{BB21247E-672D-4176-ADCE-74B7661DC732}" srcOrd="1" destOrd="0" parTransId="{ACD5A9FB-9BB6-48BF-A33E-F3E9AF4D34CC}" sibTransId="{C75149E8-43FC-4F03-88FC-362D1778784F}"/>
    <dgm:cxn modelId="{56607D61-EB39-40A4-944E-D326B775B737}" type="presOf" srcId="{86ECBE4F-FA04-404E-893D-D40531A0B28F}" destId="{8175C35F-2D6B-402E-934C-CD1C7BF33BE0}" srcOrd="0" destOrd="0" presId="urn:microsoft.com/office/officeart/2005/8/layout/list1"/>
    <dgm:cxn modelId="{9AEB6150-1912-4449-BA7E-A31B07DAE04C}" srcId="{BB21247E-672D-4176-ADCE-74B7661DC732}" destId="{207213C6-394C-4D64-BE1B-EEC5F5D27770}" srcOrd="0" destOrd="0" parTransId="{062C7C34-65F5-4B2D-91E6-281FEF16A4F3}" sibTransId="{FDEB6E17-2793-42E9-B7AB-2C3CB8D31E47}"/>
    <dgm:cxn modelId="{26A3ED72-D45C-43B4-AE46-AE2A3F3E8A88}" type="presOf" srcId="{AAF770EB-6677-486A-AF12-908BEAC92B31}" destId="{D4DD9510-FEE5-4327-AEE2-60828DA98C4D}" srcOrd="0" destOrd="1" presId="urn:microsoft.com/office/officeart/2005/8/layout/list1"/>
    <dgm:cxn modelId="{67CC9253-549B-47BE-A416-6591810A8CAA}" srcId="{0C16EC27-31DC-4C03-856F-0F73ADF4987E}" destId="{F05552CA-8AC6-4462-A46E-15BE121AD8D6}" srcOrd="0" destOrd="0" parTransId="{7255DFC1-0A5D-4498-B448-5CAB85FEBDC9}" sibTransId="{A7C3FBD4-5CDD-4DB9-A2B5-88C009D80329}"/>
    <dgm:cxn modelId="{19AFA354-270E-457C-AF03-40C306E1DDF5}" type="presOf" srcId="{B5FBA60D-F4C7-438D-B105-5590D5203FC7}" destId="{4CEEB54F-AF8C-434B-90B9-C93825F0F314}" srcOrd="1" destOrd="0" presId="urn:microsoft.com/office/officeart/2005/8/layout/list1"/>
    <dgm:cxn modelId="{26E2A075-B58E-4B0F-8844-BD42DB97B64F}" type="presOf" srcId="{FB5C4F78-AC66-49C5-977D-D38CEBAD6807}" destId="{81B997D0-F482-4A87-80B2-A0BEB1E69F1E}" srcOrd="1" destOrd="0" presId="urn:microsoft.com/office/officeart/2005/8/layout/list1"/>
    <dgm:cxn modelId="{C4093486-586D-4986-8043-D6E9608D9B95}" type="presOf" srcId="{F05552CA-8AC6-4462-A46E-15BE121AD8D6}" destId="{D4DD9510-FEE5-4327-AEE2-60828DA98C4D}" srcOrd="0" destOrd="0" presId="urn:microsoft.com/office/officeart/2005/8/layout/list1"/>
    <dgm:cxn modelId="{859BE392-4ECC-4BDB-BAC8-076890FD6AD0}" srcId="{FB5C4F78-AC66-49C5-977D-D38CEBAD6807}" destId="{CC58A7F3-7393-45F3-860C-B18F0B42C782}" srcOrd="1" destOrd="0" parTransId="{D1962C2F-54C0-42EB-9DC4-BC6568B469A9}" sibTransId="{42D7A997-00B7-4206-9013-66547C6131DE}"/>
    <dgm:cxn modelId="{4F9F3C93-A7D4-48C4-9913-46D0174C5999}" srcId="{0C16EC27-31DC-4C03-856F-0F73ADF4987E}" destId="{AAF770EB-6677-486A-AF12-908BEAC92B31}" srcOrd="1" destOrd="0" parTransId="{CEE97D9D-EF5F-4C39-814D-4A9BC31A3C2B}" sibTransId="{361F3A4C-9173-444D-9A68-75290A651EF5}"/>
    <dgm:cxn modelId="{A71F1B9B-EF26-4840-89CA-1E63FBB64966}" srcId="{BB21247E-672D-4176-ADCE-74B7661DC732}" destId="{0BE96C6D-58EF-4716-AA28-9AED139F14C5}" srcOrd="1" destOrd="0" parTransId="{DF7AACC7-85F1-46EA-B504-303579D86806}" sibTransId="{4A3BE91D-BDA0-4E81-8B95-C082CB2DB3AB}"/>
    <dgm:cxn modelId="{D0F3A3A6-EB23-4AA5-8422-430983481E16}" type="presOf" srcId="{0C16EC27-31DC-4C03-856F-0F73ADF4987E}" destId="{49452F7C-9DFF-4AA0-9423-FF1AFEC41A0E}" srcOrd="1" destOrd="0" presId="urn:microsoft.com/office/officeart/2005/8/layout/list1"/>
    <dgm:cxn modelId="{BBD240AA-2DE3-4D1D-939F-5C4B05CC36E9}" type="presOf" srcId="{BB21247E-672D-4176-ADCE-74B7661DC732}" destId="{F133685D-C475-4244-931E-A6FEDA4C7212}" srcOrd="1" destOrd="0" presId="urn:microsoft.com/office/officeart/2005/8/layout/list1"/>
    <dgm:cxn modelId="{AFE0C7AB-3890-4CFE-93DF-AECAF6C2F755}" type="presOf" srcId="{0C16EC27-31DC-4C03-856F-0F73ADF4987E}" destId="{08333542-1070-4CC4-9F95-B42487D59543}" srcOrd="0" destOrd="0" presId="urn:microsoft.com/office/officeart/2005/8/layout/list1"/>
    <dgm:cxn modelId="{73D861BA-2BD8-4520-90E1-1EAAD86E45F8}" type="presOf" srcId="{CC58A7F3-7393-45F3-860C-B18F0B42C782}" destId="{05964DB0-B628-4187-A244-4E8DDDA82851}" srcOrd="0" destOrd="1" presId="urn:microsoft.com/office/officeart/2005/8/layout/list1"/>
    <dgm:cxn modelId="{1BC71EC9-9348-43DF-B20E-EFC6F348A91C}" srcId="{FB5C4F78-AC66-49C5-977D-D38CEBAD6807}" destId="{D7A0FF89-9021-4BD2-A76E-EC7FD7BCAE26}" srcOrd="0" destOrd="0" parTransId="{5658C8DF-783C-4961-AB09-D313B52B1103}" sibTransId="{995089A7-2209-466B-A322-2A8FF5124A1B}"/>
    <dgm:cxn modelId="{C19E6FD0-1A83-47C6-AAD3-169B58B7E21A}" srcId="{86ECBE4F-FA04-404E-893D-D40531A0B28F}" destId="{0C16EC27-31DC-4C03-856F-0F73ADF4987E}" srcOrd="3" destOrd="0" parTransId="{F2B4D1A6-EEBA-40A6-9063-F200BF40C57B}" sibTransId="{421B21B2-26DA-4D77-B031-36DBB3D1E5DE}"/>
    <dgm:cxn modelId="{846B9EE2-EA95-4D97-8144-8C0457A1FD90}" type="presOf" srcId="{207213C6-394C-4D64-BE1B-EEC5F5D27770}" destId="{53AECCF7-DB8D-490C-91B0-972E7B2725BC}" srcOrd="0" destOrd="0" presId="urn:microsoft.com/office/officeart/2005/8/layout/list1"/>
    <dgm:cxn modelId="{8DB56FE5-FFBB-4A9C-BE4F-3430C98A2032}" type="presOf" srcId="{D7A0FF89-9021-4BD2-A76E-EC7FD7BCAE26}" destId="{05964DB0-B628-4187-A244-4E8DDDA82851}" srcOrd="0" destOrd="0" presId="urn:microsoft.com/office/officeart/2005/8/layout/list1"/>
    <dgm:cxn modelId="{3D73FDF3-67B6-48D6-BC7A-C54D714AA91E}" type="presOf" srcId="{B5FBA60D-F4C7-438D-B105-5590D5203FC7}" destId="{9AA9A3E3-3444-4E0D-8B2E-672FC0A942EC}" srcOrd="0" destOrd="0" presId="urn:microsoft.com/office/officeart/2005/8/layout/list1"/>
    <dgm:cxn modelId="{6A7220F5-E9FA-45BA-9825-5890DEF03185}" type="presOf" srcId="{BB21247E-672D-4176-ADCE-74B7661DC732}" destId="{DCB83EBA-4459-4A90-AF56-D5D87F0144B0}" srcOrd="0" destOrd="0" presId="urn:microsoft.com/office/officeart/2005/8/layout/list1"/>
    <dgm:cxn modelId="{F8DA99FC-7B8B-4791-8A08-9F1DE04A19FA}" type="presOf" srcId="{FB5C4F78-AC66-49C5-977D-D38CEBAD6807}" destId="{8EB45642-47E7-4CB2-A3ED-38EDEF2E2F2C}" srcOrd="0" destOrd="0" presId="urn:microsoft.com/office/officeart/2005/8/layout/list1"/>
    <dgm:cxn modelId="{91321AB5-9B1E-4A58-BAF6-5101DF931A61}" type="presParOf" srcId="{8175C35F-2D6B-402E-934C-CD1C7BF33BE0}" destId="{65FA0618-03E3-4BC3-A3D1-82F3B5AE1C8F}" srcOrd="0" destOrd="0" presId="urn:microsoft.com/office/officeart/2005/8/layout/list1"/>
    <dgm:cxn modelId="{1901C0C1-537E-4A77-914A-26DC8B3C0628}" type="presParOf" srcId="{65FA0618-03E3-4BC3-A3D1-82F3B5AE1C8F}" destId="{9AA9A3E3-3444-4E0D-8B2E-672FC0A942EC}" srcOrd="0" destOrd="0" presId="urn:microsoft.com/office/officeart/2005/8/layout/list1"/>
    <dgm:cxn modelId="{ADAC4E11-776F-477E-A963-C0A581F5BC32}" type="presParOf" srcId="{65FA0618-03E3-4BC3-A3D1-82F3B5AE1C8F}" destId="{4CEEB54F-AF8C-434B-90B9-C93825F0F314}" srcOrd="1" destOrd="0" presId="urn:microsoft.com/office/officeart/2005/8/layout/list1"/>
    <dgm:cxn modelId="{C6DB2D5C-B813-4E15-9B87-E6B2BACAE3BB}" type="presParOf" srcId="{8175C35F-2D6B-402E-934C-CD1C7BF33BE0}" destId="{9EA81864-19EB-41BB-A22D-03514EA97250}" srcOrd="1" destOrd="0" presId="urn:microsoft.com/office/officeart/2005/8/layout/list1"/>
    <dgm:cxn modelId="{58FD41B4-EEDC-4332-8C88-A6FFE80877D6}" type="presParOf" srcId="{8175C35F-2D6B-402E-934C-CD1C7BF33BE0}" destId="{079AB07A-9FDC-40E0-B369-986A9B668D1A}" srcOrd="2" destOrd="0" presId="urn:microsoft.com/office/officeart/2005/8/layout/list1"/>
    <dgm:cxn modelId="{FC410762-98AA-4791-859F-1848D77E6BB1}" type="presParOf" srcId="{8175C35F-2D6B-402E-934C-CD1C7BF33BE0}" destId="{02CDEFFB-0CD8-4DAC-A275-D301D0DBBB4A}" srcOrd="3" destOrd="0" presId="urn:microsoft.com/office/officeart/2005/8/layout/list1"/>
    <dgm:cxn modelId="{B57D0BFC-25D2-496D-B0E7-68A91EE82575}" type="presParOf" srcId="{8175C35F-2D6B-402E-934C-CD1C7BF33BE0}" destId="{37AF5F7A-1DA3-4ECC-B6B1-6022FBA7D80E}" srcOrd="4" destOrd="0" presId="urn:microsoft.com/office/officeart/2005/8/layout/list1"/>
    <dgm:cxn modelId="{88B26B95-39EE-4DE0-9E48-F29458B897F8}" type="presParOf" srcId="{37AF5F7A-1DA3-4ECC-B6B1-6022FBA7D80E}" destId="{DCB83EBA-4459-4A90-AF56-D5D87F0144B0}" srcOrd="0" destOrd="0" presId="urn:microsoft.com/office/officeart/2005/8/layout/list1"/>
    <dgm:cxn modelId="{74C483C5-0594-4DEF-B023-8C0619AEAAA3}" type="presParOf" srcId="{37AF5F7A-1DA3-4ECC-B6B1-6022FBA7D80E}" destId="{F133685D-C475-4244-931E-A6FEDA4C7212}" srcOrd="1" destOrd="0" presId="urn:microsoft.com/office/officeart/2005/8/layout/list1"/>
    <dgm:cxn modelId="{219D426E-BB44-4FD1-828A-7BAC6B4CA78E}" type="presParOf" srcId="{8175C35F-2D6B-402E-934C-CD1C7BF33BE0}" destId="{6D55AAEF-8F03-4FF0-94B2-1D013D334855}" srcOrd="5" destOrd="0" presId="urn:microsoft.com/office/officeart/2005/8/layout/list1"/>
    <dgm:cxn modelId="{EBA51808-B854-4256-B9D7-611E55C0E123}" type="presParOf" srcId="{8175C35F-2D6B-402E-934C-CD1C7BF33BE0}" destId="{53AECCF7-DB8D-490C-91B0-972E7B2725BC}" srcOrd="6" destOrd="0" presId="urn:microsoft.com/office/officeart/2005/8/layout/list1"/>
    <dgm:cxn modelId="{9814E78A-7294-4438-8EE1-47CE5A95E455}" type="presParOf" srcId="{8175C35F-2D6B-402E-934C-CD1C7BF33BE0}" destId="{510320A9-8BCE-4A3C-AA12-5E26B480F5FE}" srcOrd="7" destOrd="0" presId="urn:microsoft.com/office/officeart/2005/8/layout/list1"/>
    <dgm:cxn modelId="{5FBEC4EB-1523-4550-A028-B9E9A3C0787E}" type="presParOf" srcId="{8175C35F-2D6B-402E-934C-CD1C7BF33BE0}" destId="{3A021295-82F9-4ABA-866C-C9D50429A06B}" srcOrd="8" destOrd="0" presId="urn:microsoft.com/office/officeart/2005/8/layout/list1"/>
    <dgm:cxn modelId="{CCB25D1F-4CFA-4424-9862-B068573F2C77}" type="presParOf" srcId="{3A021295-82F9-4ABA-866C-C9D50429A06B}" destId="{8EB45642-47E7-4CB2-A3ED-38EDEF2E2F2C}" srcOrd="0" destOrd="0" presId="urn:microsoft.com/office/officeart/2005/8/layout/list1"/>
    <dgm:cxn modelId="{261EA860-2EC2-4DCD-B6E7-6740A11AE0C4}" type="presParOf" srcId="{3A021295-82F9-4ABA-866C-C9D50429A06B}" destId="{81B997D0-F482-4A87-80B2-A0BEB1E69F1E}" srcOrd="1" destOrd="0" presId="urn:microsoft.com/office/officeart/2005/8/layout/list1"/>
    <dgm:cxn modelId="{0C44C329-8804-4AA7-9B75-2D31CEF7CB9D}" type="presParOf" srcId="{8175C35F-2D6B-402E-934C-CD1C7BF33BE0}" destId="{40DD36DC-4DB1-41F8-AD07-4D846748915E}" srcOrd="9" destOrd="0" presId="urn:microsoft.com/office/officeart/2005/8/layout/list1"/>
    <dgm:cxn modelId="{1722516E-A4EA-4CD3-8A98-A499C29A0708}" type="presParOf" srcId="{8175C35F-2D6B-402E-934C-CD1C7BF33BE0}" destId="{05964DB0-B628-4187-A244-4E8DDDA82851}" srcOrd="10" destOrd="0" presId="urn:microsoft.com/office/officeart/2005/8/layout/list1"/>
    <dgm:cxn modelId="{A421AED1-8FE9-4DC5-8F6A-56B015344C00}" type="presParOf" srcId="{8175C35F-2D6B-402E-934C-CD1C7BF33BE0}" destId="{E4E058D0-CE73-4488-BF2D-15089A1B0225}" srcOrd="11" destOrd="0" presId="urn:microsoft.com/office/officeart/2005/8/layout/list1"/>
    <dgm:cxn modelId="{BA6871E8-F885-4813-A41B-2BAEC489D712}" type="presParOf" srcId="{8175C35F-2D6B-402E-934C-CD1C7BF33BE0}" destId="{DD1D65CA-E89A-445E-A9DF-89D2423F181E}" srcOrd="12" destOrd="0" presId="urn:microsoft.com/office/officeart/2005/8/layout/list1"/>
    <dgm:cxn modelId="{4D80BB1A-22F0-4DCD-99AB-F2EFA054C719}" type="presParOf" srcId="{DD1D65CA-E89A-445E-A9DF-89D2423F181E}" destId="{08333542-1070-4CC4-9F95-B42487D59543}" srcOrd="0" destOrd="0" presId="urn:microsoft.com/office/officeart/2005/8/layout/list1"/>
    <dgm:cxn modelId="{F9D7212D-7100-4B0B-9CE8-3D9F6DAEB41A}" type="presParOf" srcId="{DD1D65CA-E89A-445E-A9DF-89D2423F181E}" destId="{49452F7C-9DFF-4AA0-9423-FF1AFEC41A0E}" srcOrd="1" destOrd="0" presId="urn:microsoft.com/office/officeart/2005/8/layout/list1"/>
    <dgm:cxn modelId="{FECBC2A5-A0C6-43BE-BA9D-BDC1AD4AAE9B}" type="presParOf" srcId="{8175C35F-2D6B-402E-934C-CD1C7BF33BE0}" destId="{FC21A09C-0297-404E-A787-9CF5BC24A4CB}" srcOrd="13" destOrd="0" presId="urn:microsoft.com/office/officeart/2005/8/layout/list1"/>
    <dgm:cxn modelId="{344C5067-B686-40BD-A4D9-69436F554F90}" type="presParOf" srcId="{8175C35F-2D6B-402E-934C-CD1C7BF33BE0}" destId="{D4DD9510-FEE5-4327-AEE2-60828DA98C4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3D7A5B-9874-453B-82BB-3A6CD8E36F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C0BE99A-51A6-4639-BDB0-713E9EEBCCA2}">
      <dgm:prSet/>
      <dgm:spPr/>
      <dgm:t>
        <a:bodyPr/>
        <a:lstStyle/>
        <a:p>
          <a:pPr>
            <a:defRPr cap="all"/>
          </a:pPr>
          <a:r>
            <a:rPr lang="en-US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Frontend: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HTML, CSS, JavaScript for user interface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43BCBC-4882-4E98-849C-8F0045E8E7BF}" type="parTrans" cxnId="{D85C165A-5916-4AAF-9904-9AD93F78E51C}">
      <dgm:prSet/>
      <dgm:spPr/>
      <dgm:t>
        <a:bodyPr/>
        <a:lstStyle/>
        <a:p>
          <a:endParaRPr lang="en-US"/>
        </a:p>
      </dgm:t>
    </dgm:pt>
    <dgm:pt modelId="{54DE7BB3-C0B8-42CE-83C0-F73ABB3727E6}" type="sibTrans" cxnId="{D85C165A-5916-4AAF-9904-9AD93F78E51C}">
      <dgm:prSet/>
      <dgm:spPr/>
      <dgm:t>
        <a:bodyPr/>
        <a:lstStyle/>
        <a:p>
          <a:endParaRPr lang="en-US"/>
        </a:p>
      </dgm:t>
    </dgm:pt>
    <dgm:pt modelId="{917E0250-9BD4-4731-AACD-D421B1E346F3}">
      <dgm:prSet/>
      <dgm:spPr/>
      <dgm:t>
        <a:bodyPr/>
        <a:lstStyle/>
        <a:p>
          <a:pPr>
            <a:defRPr cap="all"/>
          </a:pPr>
          <a:r>
            <a:rPr lang="en-US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Backend: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Flask web server for handling requests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5C8ED2-57BD-4FEE-8D25-7B71ABAE3B25}" type="parTrans" cxnId="{6CBDB556-599A-4B9B-A3BD-4055E6B81C97}">
      <dgm:prSet/>
      <dgm:spPr/>
      <dgm:t>
        <a:bodyPr/>
        <a:lstStyle/>
        <a:p>
          <a:endParaRPr lang="en-US"/>
        </a:p>
      </dgm:t>
    </dgm:pt>
    <dgm:pt modelId="{DB5497FA-9629-4BD3-81BB-BDD74A0BAE0A}" type="sibTrans" cxnId="{6CBDB556-599A-4B9B-A3BD-4055E6B81C97}">
      <dgm:prSet/>
      <dgm:spPr/>
      <dgm:t>
        <a:bodyPr/>
        <a:lstStyle/>
        <a:p>
          <a:endParaRPr lang="en-US"/>
        </a:p>
      </dgm:t>
    </dgm:pt>
    <dgm:pt modelId="{693F5532-900D-410C-B9EB-6F5746331B24}">
      <dgm:prSet/>
      <dgm:spPr/>
      <dgm:t>
        <a:bodyPr/>
        <a:lstStyle/>
        <a:p>
          <a:pPr>
            <a:defRPr cap="all"/>
          </a:pPr>
          <a:r>
            <a:rPr lang="en-US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ML Component: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Scikit-learn models for prediction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3CC2CE-3738-4C74-AEC6-FD976233FD6B}" type="parTrans" cxnId="{7B1C85E4-7F5B-425B-9E0F-6C921CA6F79F}">
      <dgm:prSet/>
      <dgm:spPr/>
      <dgm:t>
        <a:bodyPr/>
        <a:lstStyle/>
        <a:p>
          <a:endParaRPr lang="en-US"/>
        </a:p>
      </dgm:t>
    </dgm:pt>
    <dgm:pt modelId="{61967642-4C78-4667-BDF7-C25F0E0A2C41}" type="sibTrans" cxnId="{7B1C85E4-7F5B-425B-9E0F-6C921CA6F79F}">
      <dgm:prSet/>
      <dgm:spPr/>
      <dgm:t>
        <a:bodyPr/>
        <a:lstStyle/>
        <a:p>
          <a:endParaRPr lang="en-US"/>
        </a:p>
      </dgm:t>
    </dgm:pt>
    <dgm:pt modelId="{1C4A2ABF-1F9D-41FC-A80F-6DF0C0D2158A}">
      <dgm:prSet/>
      <dgm:spPr/>
      <dgm:t>
        <a:bodyPr/>
        <a:lstStyle/>
        <a:p>
          <a:pPr>
            <a:defRPr cap="all"/>
          </a:pPr>
          <a:r>
            <a:rPr lang="en-US" b="1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Data Flow:</a:t>
          </a:r>
          <a:r>
            <a:rPr lang="en-US" b="0" i="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User input → Flask → ML model → Prediction → User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ADB34E-009A-4427-A831-B40032C6ED58}" type="parTrans" cxnId="{8BCEE509-F813-4559-8393-9A3D04703BD2}">
      <dgm:prSet/>
      <dgm:spPr/>
      <dgm:t>
        <a:bodyPr/>
        <a:lstStyle/>
        <a:p>
          <a:endParaRPr lang="en-US"/>
        </a:p>
      </dgm:t>
    </dgm:pt>
    <dgm:pt modelId="{328473B6-B4B6-4967-A9A2-BA63335AF7C2}" type="sibTrans" cxnId="{8BCEE509-F813-4559-8393-9A3D04703BD2}">
      <dgm:prSet/>
      <dgm:spPr/>
      <dgm:t>
        <a:bodyPr/>
        <a:lstStyle/>
        <a:p>
          <a:endParaRPr lang="en-US"/>
        </a:p>
      </dgm:t>
    </dgm:pt>
    <dgm:pt modelId="{6E913670-2C28-4D4C-B968-C378C4EA26A7}" type="pres">
      <dgm:prSet presAssocID="{D53D7A5B-9874-453B-82BB-3A6CD8E36FE8}" presName="root" presStyleCnt="0">
        <dgm:presLayoutVars>
          <dgm:dir/>
          <dgm:resizeHandles val="exact"/>
        </dgm:presLayoutVars>
      </dgm:prSet>
      <dgm:spPr/>
    </dgm:pt>
    <dgm:pt modelId="{2A3A5887-07FB-4741-8CCF-7EC1AFEEC4F2}" type="pres">
      <dgm:prSet presAssocID="{EC0BE99A-51A6-4639-BDB0-713E9EEBCCA2}" presName="compNode" presStyleCnt="0"/>
      <dgm:spPr/>
    </dgm:pt>
    <dgm:pt modelId="{0E965932-B588-497B-B073-BA37BE7C7D09}" type="pres">
      <dgm:prSet presAssocID="{EC0BE99A-51A6-4639-BDB0-713E9EEBCCA2}" presName="iconBgRect" presStyleLbl="bgShp" presStyleIdx="0" presStyleCnt="4"/>
      <dgm:spPr/>
    </dgm:pt>
    <dgm:pt modelId="{B7D9D391-9D31-4811-BB02-3F945F9E3468}" type="pres">
      <dgm:prSet presAssocID="{EC0BE99A-51A6-4639-BDB0-713E9EEBCC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0FDE9594-3B99-4673-946D-E44934D4B239}" type="pres">
      <dgm:prSet presAssocID="{EC0BE99A-51A6-4639-BDB0-713E9EEBCCA2}" presName="spaceRect" presStyleCnt="0"/>
      <dgm:spPr/>
    </dgm:pt>
    <dgm:pt modelId="{7BFB87D0-CD95-4A37-8948-BF91544B03F3}" type="pres">
      <dgm:prSet presAssocID="{EC0BE99A-51A6-4639-BDB0-713E9EEBCCA2}" presName="textRect" presStyleLbl="revTx" presStyleIdx="0" presStyleCnt="4">
        <dgm:presLayoutVars>
          <dgm:chMax val="1"/>
          <dgm:chPref val="1"/>
        </dgm:presLayoutVars>
      </dgm:prSet>
      <dgm:spPr/>
    </dgm:pt>
    <dgm:pt modelId="{EDA170DF-D27F-4941-8462-ED93949FA55C}" type="pres">
      <dgm:prSet presAssocID="{54DE7BB3-C0B8-42CE-83C0-F73ABB3727E6}" presName="sibTrans" presStyleCnt="0"/>
      <dgm:spPr/>
    </dgm:pt>
    <dgm:pt modelId="{CCB6218E-3924-437C-959F-22765729B815}" type="pres">
      <dgm:prSet presAssocID="{917E0250-9BD4-4731-AACD-D421B1E346F3}" presName="compNode" presStyleCnt="0"/>
      <dgm:spPr/>
    </dgm:pt>
    <dgm:pt modelId="{CA91AB2C-924F-4956-8821-61B107D857EF}" type="pres">
      <dgm:prSet presAssocID="{917E0250-9BD4-4731-AACD-D421B1E346F3}" presName="iconBgRect" presStyleLbl="bgShp" presStyleIdx="1" presStyleCnt="4"/>
      <dgm:spPr/>
    </dgm:pt>
    <dgm:pt modelId="{5913A277-2511-4573-936B-A29370C9159A}" type="pres">
      <dgm:prSet presAssocID="{917E0250-9BD4-4731-AACD-D421B1E346F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05BD144F-C629-4CF8-989A-036A227D0075}" type="pres">
      <dgm:prSet presAssocID="{917E0250-9BD4-4731-AACD-D421B1E346F3}" presName="spaceRect" presStyleCnt="0"/>
      <dgm:spPr/>
    </dgm:pt>
    <dgm:pt modelId="{A5FCC08F-E958-4857-BD33-D819DEDDCBCA}" type="pres">
      <dgm:prSet presAssocID="{917E0250-9BD4-4731-AACD-D421B1E346F3}" presName="textRect" presStyleLbl="revTx" presStyleIdx="1" presStyleCnt="4">
        <dgm:presLayoutVars>
          <dgm:chMax val="1"/>
          <dgm:chPref val="1"/>
        </dgm:presLayoutVars>
      </dgm:prSet>
      <dgm:spPr/>
    </dgm:pt>
    <dgm:pt modelId="{670B61F2-A7C6-42F1-B54D-774E088267CE}" type="pres">
      <dgm:prSet presAssocID="{DB5497FA-9629-4BD3-81BB-BDD74A0BAE0A}" presName="sibTrans" presStyleCnt="0"/>
      <dgm:spPr/>
    </dgm:pt>
    <dgm:pt modelId="{CDBC74A1-29EC-4779-ACB8-B219951A0D38}" type="pres">
      <dgm:prSet presAssocID="{693F5532-900D-410C-B9EB-6F5746331B24}" presName="compNode" presStyleCnt="0"/>
      <dgm:spPr/>
    </dgm:pt>
    <dgm:pt modelId="{B27330A2-8630-47A9-8EC6-12C19BD48320}" type="pres">
      <dgm:prSet presAssocID="{693F5532-900D-410C-B9EB-6F5746331B24}" presName="iconBgRect" presStyleLbl="bgShp" presStyleIdx="2" presStyleCnt="4"/>
      <dgm:spPr/>
    </dgm:pt>
    <dgm:pt modelId="{36A6A076-A0A4-4C93-96EB-39AEA22B3FDC}" type="pres">
      <dgm:prSet presAssocID="{693F5532-900D-410C-B9EB-6F5746331B2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895E411-6F69-4B3A-BF72-9CE1D90820E1}" type="pres">
      <dgm:prSet presAssocID="{693F5532-900D-410C-B9EB-6F5746331B24}" presName="spaceRect" presStyleCnt="0"/>
      <dgm:spPr/>
    </dgm:pt>
    <dgm:pt modelId="{6CF33581-E83C-4B8C-9EF1-63D1028C14B9}" type="pres">
      <dgm:prSet presAssocID="{693F5532-900D-410C-B9EB-6F5746331B24}" presName="textRect" presStyleLbl="revTx" presStyleIdx="2" presStyleCnt="4">
        <dgm:presLayoutVars>
          <dgm:chMax val="1"/>
          <dgm:chPref val="1"/>
        </dgm:presLayoutVars>
      </dgm:prSet>
      <dgm:spPr/>
    </dgm:pt>
    <dgm:pt modelId="{2CF87012-389E-46E3-A11E-F0C214C59735}" type="pres">
      <dgm:prSet presAssocID="{61967642-4C78-4667-BDF7-C25F0E0A2C41}" presName="sibTrans" presStyleCnt="0"/>
      <dgm:spPr/>
    </dgm:pt>
    <dgm:pt modelId="{9ECFF490-8F45-4BAA-AC09-E4BF52EFFA53}" type="pres">
      <dgm:prSet presAssocID="{1C4A2ABF-1F9D-41FC-A80F-6DF0C0D2158A}" presName="compNode" presStyleCnt="0"/>
      <dgm:spPr/>
    </dgm:pt>
    <dgm:pt modelId="{A8455BA2-23EC-431F-8223-07D9144B1D2B}" type="pres">
      <dgm:prSet presAssocID="{1C4A2ABF-1F9D-41FC-A80F-6DF0C0D2158A}" presName="iconBgRect" presStyleLbl="bgShp" presStyleIdx="3" presStyleCnt="4" custLinFactNeighborX="2575" custLinFactNeighborY="26143"/>
      <dgm:spPr/>
    </dgm:pt>
    <dgm:pt modelId="{D64D9A93-9A60-44AF-9E8A-CA916ACD3FAB}" type="pres">
      <dgm:prSet presAssocID="{1C4A2ABF-1F9D-41FC-A80F-6DF0C0D2158A}" presName="iconRect" presStyleLbl="node1" presStyleIdx="3" presStyleCnt="4" custLinFactNeighborX="4488" custLinFactNeighborY="4556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EC4B0C4-0FCF-458B-B8FC-7947A9559F67}" type="pres">
      <dgm:prSet presAssocID="{1C4A2ABF-1F9D-41FC-A80F-6DF0C0D2158A}" presName="spaceRect" presStyleCnt="0"/>
      <dgm:spPr/>
    </dgm:pt>
    <dgm:pt modelId="{C2D85185-39C9-4684-8851-AF6DE502E56D}" type="pres">
      <dgm:prSet presAssocID="{1C4A2ABF-1F9D-41FC-A80F-6DF0C0D2158A}" presName="textRect" presStyleLbl="revTx" presStyleIdx="3" presStyleCnt="4" custScaleX="323651" custScaleY="51970" custLinFactNeighborX="1571" custLinFactNeighborY="-21979">
        <dgm:presLayoutVars>
          <dgm:chMax val="1"/>
          <dgm:chPref val="1"/>
        </dgm:presLayoutVars>
      </dgm:prSet>
      <dgm:spPr/>
    </dgm:pt>
  </dgm:ptLst>
  <dgm:cxnLst>
    <dgm:cxn modelId="{8BCEE509-F813-4559-8393-9A3D04703BD2}" srcId="{D53D7A5B-9874-453B-82BB-3A6CD8E36FE8}" destId="{1C4A2ABF-1F9D-41FC-A80F-6DF0C0D2158A}" srcOrd="3" destOrd="0" parTransId="{83ADB34E-009A-4427-A831-B40032C6ED58}" sibTransId="{328473B6-B4B6-4967-A9A2-BA63335AF7C2}"/>
    <dgm:cxn modelId="{DADFDB31-1EB8-403E-9C21-4CBD7660F3F7}" type="presOf" srcId="{D53D7A5B-9874-453B-82BB-3A6CD8E36FE8}" destId="{6E913670-2C28-4D4C-B968-C378C4EA26A7}" srcOrd="0" destOrd="0" presId="urn:microsoft.com/office/officeart/2018/5/layout/IconCircleLabelList"/>
    <dgm:cxn modelId="{DEF78967-83DC-44FA-9371-67190046D7E7}" type="presOf" srcId="{EC0BE99A-51A6-4639-BDB0-713E9EEBCCA2}" destId="{7BFB87D0-CD95-4A37-8948-BF91544B03F3}" srcOrd="0" destOrd="0" presId="urn:microsoft.com/office/officeart/2018/5/layout/IconCircleLabelList"/>
    <dgm:cxn modelId="{6CBDB556-599A-4B9B-A3BD-4055E6B81C97}" srcId="{D53D7A5B-9874-453B-82BB-3A6CD8E36FE8}" destId="{917E0250-9BD4-4731-AACD-D421B1E346F3}" srcOrd="1" destOrd="0" parTransId="{8D5C8ED2-57BD-4FEE-8D25-7B71ABAE3B25}" sibTransId="{DB5497FA-9629-4BD3-81BB-BDD74A0BAE0A}"/>
    <dgm:cxn modelId="{D85C165A-5916-4AAF-9904-9AD93F78E51C}" srcId="{D53D7A5B-9874-453B-82BB-3A6CD8E36FE8}" destId="{EC0BE99A-51A6-4639-BDB0-713E9EEBCCA2}" srcOrd="0" destOrd="0" parTransId="{D243BCBC-4882-4E98-849C-8F0045E8E7BF}" sibTransId="{54DE7BB3-C0B8-42CE-83C0-F73ABB3727E6}"/>
    <dgm:cxn modelId="{042FB7BA-36FD-4E60-9AF5-1429380F5689}" type="presOf" srcId="{1C4A2ABF-1F9D-41FC-A80F-6DF0C0D2158A}" destId="{C2D85185-39C9-4684-8851-AF6DE502E56D}" srcOrd="0" destOrd="0" presId="urn:microsoft.com/office/officeart/2018/5/layout/IconCircleLabelList"/>
    <dgm:cxn modelId="{A60706BC-FC29-4814-BB03-5C1F199EE782}" type="presOf" srcId="{917E0250-9BD4-4731-AACD-D421B1E346F3}" destId="{A5FCC08F-E958-4857-BD33-D819DEDDCBCA}" srcOrd="0" destOrd="0" presId="urn:microsoft.com/office/officeart/2018/5/layout/IconCircleLabelList"/>
    <dgm:cxn modelId="{977FE1CB-7258-49E3-9CC1-3B5142FBFDAA}" type="presOf" srcId="{693F5532-900D-410C-B9EB-6F5746331B24}" destId="{6CF33581-E83C-4B8C-9EF1-63D1028C14B9}" srcOrd="0" destOrd="0" presId="urn:microsoft.com/office/officeart/2018/5/layout/IconCircleLabelList"/>
    <dgm:cxn modelId="{7B1C85E4-7F5B-425B-9E0F-6C921CA6F79F}" srcId="{D53D7A5B-9874-453B-82BB-3A6CD8E36FE8}" destId="{693F5532-900D-410C-B9EB-6F5746331B24}" srcOrd="2" destOrd="0" parTransId="{8B3CC2CE-3738-4C74-AEC6-FD976233FD6B}" sibTransId="{61967642-4C78-4667-BDF7-C25F0E0A2C41}"/>
    <dgm:cxn modelId="{F157E368-07D0-448B-8CD7-E6AE26F1B9E1}" type="presParOf" srcId="{6E913670-2C28-4D4C-B968-C378C4EA26A7}" destId="{2A3A5887-07FB-4741-8CCF-7EC1AFEEC4F2}" srcOrd="0" destOrd="0" presId="urn:microsoft.com/office/officeart/2018/5/layout/IconCircleLabelList"/>
    <dgm:cxn modelId="{0CBB2816-EAED-4559-B093-4BEFF287DF3F}" type="presParOf" srcId="{2A3A5887-07FB-4741-8CCF-7EC1AFEEC4F2}" destId="{0E965932-B588-497B-B073-BA37BE7C7D09}" srcOrd="0" destOrd="0" presId="urn:microsoft.com/office/officeart/2018/5/layout/IconCircleLabelList"/>
    <dgm:cxn modelId="{84554776-28EC-4077-AA90-1FD73C98B15E}" type="presParOf" srcId="{2A3A5887-07FB-4741-8CCF-7EC1AFEEC4F2}" destId="{B7D9D391-9D31-4811-BB02-3F945F9E3468}" srcOrd="1" destOrd="0" presId="urn:microsoft.com/office/officeart/2018/5/layout/IconCircleLabelList"/>
    <dgm:cxn modelId="{EAD01346-31B1-40FF-9A70-087FD4275AED}" type="presParOf" srcId="{2A3A5887-07FB-4741-8CCF-7EC1AFEEC4F2}" destId="{0FDE9594-3B99-4673-946D-E44934D4B239}" srcOrd="2" destOrd="0" presId="urn:microsoft.com/office/officeart/2018/5/layout/IconCircleLabelList"/>
    <dgm:cxn modelId="{A2DB7202-7406-494B-B0D4-FD78E87E4BE6}" type="presParOf" srcId="{2A3A5887-07FB-4741-8CCF-7EC1AFEEC4F2}" destId="{7BFB87D0-CD95-4A37-8948-BF91544B03F3}" srcOrd="3" destOrd="0" presId="urn:microsoft.com/office/officeart/2018/5/layout/IconCircleLabelList"/>
    <dgm:cxn modelId="{08AF422F-D339-4D3A-9F2C-68C8BBAD35C8}" type="presParOf" srcId="{6E913670-2C28-4D4C-B968-C378C4EA26A7}" destId="{EDA170DF-D27F-4941-8462-ED93949FA55C}" srcOrd="1" destOrd="0" presId="urn:microsoft.com/office/officeart/2018/5/layout/IconCircleLabelList"/>
    <dgm:cxn modelId="{C544A123-730E-4987-98BA-9EB9EFA9013F}" type="presParOf" srcId="{6E913670-2C28-4D4C-B968-C378C4EA26A7}" destId="{CCB6218E-3924-437C-959F-22765729B815}" srcOrd="2" destOrd="0" presId="urn:microsoft.com/office/officeart/2018/5/layout/IconCircleLabelList"/>
    <dgm:cxn modelId="{BAB9A522-78CA-474E-ABAF-D9EA3E962AF2}" type="presParOf" srcId="{CCB6218E-3924-437C-959F-22765729B815}" destId="{CA91AB2C-924F-4956-8821-61B107D857EF}" srcOrd="0" destOrd="0" presId="urn:microsoft.com/office/officeart/2018/5/layout/IconCircleLabelList"/>
    <dgm:cxn modelId="{75D95320-FE33-451F-B7A3-A525BB9B3516}" type="presParOf" srcId="{CCB6218E-3924-437C-959F-22765729B815}" destId="{5913A277-2511-4573-936B-A29370C9159A}" srcOrd="1" destOrd="0" presId="urn:microsoft.com/office/officeart/2018/5/layout/IconCircleLabelList"/>
    <dgm:cxn modelId="{44ABD661-E908-4347-A688-3047ABE8739D}" type="presParOf" srcId="{CCB6218E-3924-437C-959F-22765729B815}" destId="{05BD144F-C629-4CF8-989A-036A227D0075}" srcOrd="2" destOrd="0" presId="urn:microsoft.com/office/officeart/2018/5/layout/IconCircleLabelList"/>
    <dgm:cxn modelId="{9AFF9688-D3D0-47B0-A7CF-AC975F6A00CB}" type="presParOf" srcId="{CCB6218E-3924-437C-959F-22765729B815}" destId="{A5FCC08F-E958-4857-BD33-D819DEDDCBCA}" srcOrd="3" destOrd="0" presId="urn:microsoft.com/office/officeart/2018/5/layout/IconCircleLabelList"/>
    <dgm:cxn modelId="{54C6BE6E-AB88-4697-9FE8-DABD60F1DC14}" type="presParOf" srcId="{6E913670-2C28-4D4C-B968-C378C4EA26A7}" destId="{670B61F2-A7C6-42F1-B54D-774E088267CE}" srcOrd="3" destOrd="0" presId="urn:microsoft.com/office/officeart/2018/5/layout/IconCircleLabelList"/>
    <dgm:cxn modelId="{2493C417-DCD8-4D74-8487-7C2F0D538F5A}" type="presParOf" srcId="{6E913670-2C28-4D4C-B968-C378C4EA26A7}" destId="{CDBC74A1-29EC-4779-ACB8-B219951A0D38}" srcOrd="4" destOrd="0" presId="urn:microsoft.com/office/officeart/2018/5/layout/IconCircleLabelList"/>
    <dgm:cxn modelId="{38537B7D-F9EA-446F-97FA-A555E4ED3C84}" type="presParOf" srcId="{CDBC74A1-29EC-4779-ACB8-B219951A0D38}" destId="{B27330A2-8630-47A9-8EC6-12C19BD48320}" srcOrd="0" destOrd="0" presId="urn:microsoft.com/office/officeart/2018/5/layout/IconCircleLabelList"/>
    <dgm:cxn modelId="{6238FEFE-DE6A-437D-8BC0-B1FD67953B12}" type="presParOf" srcId="{CDBC74A1-29EC-4779-ACB8-B219951A0D38}" destId="{36A6A076-A0A4-4C93-96EB-39AEA22B3FDC}" srcOrd="1" destOrd="0" presId="urn:microsoft.com/office/officeart/2018/5/layout/IconCircleLabelList"/>
    <dgm:cxn modelId="{881CED84-9080-4066-9A69-D74E227B86F3}" type="presParOf" srcId="{CDBC74A1-29EC-4779-ACB8-B219951A0D38}" destId="{A895E411-6F69-4B3A-BF72-9CE1D90820E1}" srcOrd="2" destOrd="0" presId="urn:microsoft.com/office/officeart/2018/5/layout/IconCircleLabelList"/>
    <dgm:cxn modelId="{368297F1-0192-4E0F-89E2-2271198A09FB}" type="presParOf" srcId="{CDBC74A1-29EC-4779-ACB8-B219951A0D38}" destId="{6CF33581-E83C-4B8C-9EF1-63D1028C14B9}" srcOrd="3" destOrd="0" presId="urn:microsoft.com/office/officeart/2018/5/layout/IconCircleLabelList"/>
    <dgm:cxn modelId="{F9C31FFA-8D46-4428-919E-4E68248943AB}" type="presParOf" srcId="{6E913670-2C28-4D4C-B968-C378C4EA26A7}" destId="{2CF87012-389E-46E3-A11E-F0C214C59735}" srcOrd="5" destOrd="0" presId="urn:microsoft.com/office/officeart/2018/5/layout/IconCircleLabelList"/>
    <dgm:cxn modelId="{BDEE97F7-193B-4D0D-B5ED-B7EDBAE59E14}" type="presParOf" srcId="{6E913670-2C28-4D4C-B968-C378C4EA26A7}" destId="{9ECFF490-8F45-4BAA-AC09-E4BF52EFFA53}" srcOrd="6" destOrd="0" presId="urn:microsoft.com/office/officeart/2018/5/layout/IconCircleLabelList"/>
    <dgm:cxn modelId="{AA06400A-EFE5-4A77-8D1B-40E9CFCCBF0F}" type="presParOf" srcId="{9ECFF490-8F45-4BAA-AC09-E4BF52EFFA53}" destId="{A8455BA2-23EC-431F-8223-07D9144B1D2B}" srcOrd="0" destOrd="0" presId="urn:microsoft.com/office/officeart/2018/5/layout/IconCircleLabelList"/>
    <dgm:cxn modelId="{A8824B95-6988-4BDB-B180-91AC3EED2AB9}" type="presParOf" srcId="{9ECFF490-8F45-4BAA-AC09-E4BF52EFFA53}" destId="{D64D9A93-9A60-44AF-9E8A-CA916ACD3FAB}" srcOrd="1" destOrd="0" presId="urn:microsoft.com/office/officeart/2018/5/layout/IconCircleLabelList"/>
    <dgm:cxn modelId="{72B78CA6-8021-41A6-B9C5-6786ECD3E5D9}" type="presParOf" srcId="{9ECFF490-8F45-4BAA-AC09-E4BF52EFFA53}" destId="{7EC4B0C4-0FCF-458B-B8FC-7947A9559F67}" srcOrd="2" destOrd="0" presId="urn:microsoft.com/office/officeart/2018/5/layout/IconCircleLabelList"/>
    <dgm:cxn modelId="{F2C5D8AA-313C-4961-9937-4DC3A7E998A0}" type="presParOf" srcId="{9ECFF490-8F45-4BAA-AC09-E4BF52EFFA53}" destId="{C2D85185-39C9-4684-8851-AF6DE502E56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5B6B7-032B-4482-B61F-8C084B377EE3}">
      <dsp:nvSpPr>
        <dsp:cNvPr id="0" name=""/>
        <dsp:cNvSpPr/>
      </dsp:nvSpPr>
      <dsp:spPr>
        <a:xfrm>
          <a:off x="0" y="560143"/>
          <a:ext cx="3773614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H-1B visa applications face high unpredictability</a:t>
          </a:r>
          <a:r>
            <a:rPr lang="en-US" sz="1900" kern="1200" dirty="0"/>
            <a:t>.</a:t>
          </a:r>
        </a:p>
      </dsp:txBody>
      <dsp:txXfrm>
        <a:off x="59399" y="619542"/>
        <a:ext cx="3654816" cy="1098002"/>
      </dsp:txXfrm>
    </dsp:sp>
    <dsp:sp modelId="{38A81FD3-031F-4609-9C94-A714B490C9D1}">
      <dsp:nvSpPr>
        <dsp:cNvPr id="0" name=""/>
        <dsp:cNvSpPr/>
      </dsp:nvSpPr>
      <dsp:spPr>
        <a:xfrm>
          <a:off x="0" y="1964144"/>
          <a:ext cx="3773614" cy="1216800"/>
        </a:xfrm>
        <a:prstGeom prst="roundRect">
          <a:avLst/>
        </a:prstGeom>
        <a:solidFill>
          <a:schemeClr val="accent2">
            <a:hueOff val="-398442"/>
            <a:satOff val="6385"/>
            <a:lumOff val="5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Applicants lack a reliable way to estimate their approval chances.</a:t>
          </a:r>
        </a:p>
      </dsp:txBody>
      <dsp:txXfrm>
        <a:off x="59399" y="2023543"/>
        <a:ext cx="3654816" cy="1098002"/>
      </dsp:txXfrm>
    </dsp:sp>
    <dsp:sp modelId="{E11EFF2A-1C81-4DB1-8B6D-69584CD8563A}">
      <dsp:nvSpPr>
        <dsp:cNvPr id="0" name=""/>
        <dsp:cNvSpPr/>
      </dsp:nvSpPr>
      <dsp:spPr>
        <a:xfrm>
          <a:off x="0" y="3368144"/>
          <a:ext cx="3773614" cy="1216800"/>
        </a:xfrm>
        <a:prstGeom prst="roundRect">
          <a:avLst/>
        </a:prstGeom>
        <a:solidFill>
          <a:schemeClr val="accent2">
            <a:hueOff val="-796883"/>
            <a:satOff val="12770"/>
            <a:lumOff val="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 data-driven predictive model can provide useful decision support.</a:t>
          </a:r>
        </a:p>
      </dsp:txBody>
      <dsp:txXfrm>
        <a:off x="59399" y="3427543"/>
        <a:ext cx="3654816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300526-4258-4B61-9F6B-CE90084EB2C5}">
      <dsp:nvSpPr>
        <dsp:cNvPr id="0" name=""/>
        <dsp:cNvSpPr/>
      </dsp:nvSpPr>
      <dsp:spPr>
        <a:xfrm>
          <a:off x="361847" y="739"/>
          <a:ext cx="2942642" cy="17655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Uses Kaggle H-1B dataset (2011–2016) with over 3M records.</a:t>
          </a:r>
        </a:p>
      </dsp:txBody>
      <dsp:txXfrm>
        <a:off x="361847" y="739"/>
        <a:ext cx="2942642" cy="1765585"/>
      </dsp:txXfrm>
    </dsp:sp>
    <dsp:sp modelId="{815FA21F-BB2F-47DF-BE79-45802B6705E9}">
      <dsp:nvSpPr>
        <dsp:cNvPr id="0" name=""/>
        <dsp:cNvSpPr/>
      </dsp:nvSpPr>
      <dsp:spPr>
        <a:xfrm>
          <a:off x="3598754" y="739"/>
          <a:ext cx="2942642" cy="17655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Trains multiple ML models: Logistic Regression, Decision Tree, Random Forest.</a:t>
          </a:r>
        </a:p>
      </dsp:txBody>
      <dsp:txXfrm>
        <a:off x="3598754" y="739"/>
        <a:ext cx="2942642" cy="1765585"/>
      </dsp:txXfrm>
    </dsp:sp>
    <dsp:sp modelId="{53F0CC91-202B-4303-9EA2-341B49ABD7BC}">
      <dsp:nvSpPr>
        <dsp:cNvPr id="0" name=""/>
        <dsp:cNvSpPr/>
      </dsp:nvSpPr>
      <dsp:spPr>
        <a:xfrm>
          <a:off x="361847" y="2060589"/>
          <a:ext cx="2942642" cy="176558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Deploys best model via Flask-based web app.</a:t>
          </a:r>
        </a:p>
      </dsp:txBody>
      <dsp:txXfrm>
        <a:off x="361847" y="2060589"/>
        <a:ext cx="2942642" cy="1765585"/>
      </dsp:txXfrm>
    </dsp:sp>
    <dsp:sp modelId="{15CBCC86-7FAB-4D3A-9FED-FEB3628F03EB}">
      <dsp:nvSpPr>
        <dsp:cNvPr id="0" name=""/>
        <dsp:cNvSpPr/>
      </dsp:nvSpPr>
      <dsp:spPr>
        <a:xfrm>
          <a:off x="3598754" y="2060589"/>
          <a:ext cx="2942642" cy="176558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Clean, easy-to-use web form for inputs and predictions.</a:t>
          </a:r>
        </a:p>
      </dsp:txBody>
      <dsp:txXfrm>
        <a:off x="3598754" y="2060589"/>
        <a:ext cx="2942642" cy="17655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AB07A-9FDC-40E0-B369-986A9B668D1A}">
      <dsp:nvSpPr>
        <dsp:cNvPr id="0" name=""/>
        <dsp:cNvSpPr/>
      </dsp:nvSpPr>
      <dsp:spPr>
        <a:xfrm>
          <a:off x="0" y="463094"/>
          <a:ext cx="4238626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EB54F-AF8C-434B-90B9-C93825F0F314}">
      <dsp:nvSpPr>
        <dsp:cNvPr id="0" name=""/>
        <dsp:cNvSpPr/>
      </dsp:nvSpPr>
      <dsp:spPr>
        <a:xfrm>
          <a:off x="211931" y="49814"/>
          <a:ext cx="2967038" cy="8265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147" tIns="0" rIns="11214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Three algorithms implemented: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2280" y="90163"/>
        <a:ext cx="2886340" cy="745862"/>
      </dsp:txXfrm>
    </dsp:sp>
    <dsp:sp modelId="{53AECCF7-DB8D-490C-91B0-972E7B2725BC}">
      <dsp:nvSpPr>
        <dsp:cNvPr id="0" name=""/>
        <dsp:cNvSpPr/>
      </dsp:nvSpPr>
      <dsp:spPr>
        <a:xfrm>
          <a:off x="0" y="1733174"/>
          <a:ext cx="4238626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65628"/>
              <a:satOff val="4257"/>
              <a:lumOff val="38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964" tIns="583184" rIns="32896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Tree-structured classifier with nodes, branches, and leaves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Handles non-linear relationships</a:t>
          </a:r>
        </a:p>
      </dsp:txBody>
      <dsp:txXfrm>
        <a:off x="0" y="1733174"/>
        <a:ext cx="4238626" cy="1278900"/>
      </dsp:txXfrm>
    </dsp:sp>
    <dsp:sp modelId="{F133685D-C475-4244-931E-A6FEDA4C7212}">
      <dsp:nvSpPr>
        <dsp:cNvPr id="0" name=""/>
        <dsp:cNvSpPr/>
      </dsp:nvSpPr>
      <dsp:spPr>
        <a:xfrm>
          <a:off x="211931" y="1319894"/>
          <a:ext cx="2967038" cy="826560"/>
        </a:xfrm>
        <a:prstGeom prst="roundRect">
          <a:avLst/>
        </a:prstGeom>
        <a:solidFill>
          <a:schemeClr val="accent2">
            <a:hueOff val="-265628"/>
            <a:satOff val="4257"/>
            <a:lumOff val="38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147" tIns="0" rIns="11214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Decision Tree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252280" y="1360243"/>
        <a:ext cx="2886340" cy="745862"/>
      </dsp:txXfrm>
    </dsp:sp>
    <dsp:sp modelId="{05964DB0-B628-4187-A244-4E8DDDA82851}">
      <dsp:nvSpPr>
        <dsp:cNvPr id="0" name=""/>
        <dsp:cNvSpPr/>
      </dsp:nvSpPr>
      <dsp:spPr>
        <a:xfrm>
          <a:off x="0" y="3576555"/>
          <a:ext cx="4238626" cy="110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31255"/>
              <a:satOff val="8513"/>
              <a:lumOff val="77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964" tIns="583184" rIns="32896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Predicts binary outcome probabilities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Efficient with linear decision boundaries</a:t>
          </a:r>
        </a:p>
      </dsp:txBody>
      <dsp:txXfrm>
        <a:off x="0" y="3576555"/>
        <a:ext cx="4238626" cy="1102500"/>
      </dsp:txXfrm>
    </dsp:sp>
    <dsp:sp modelId="{81B997D0-F482-4A87-80B2-A0BEB1E69F1E}">
      <dsp:nvSpPr>
        <dsp:cNvPr id="0" name=""/>
        <dsp:cNvSpPr/>
      </dsp:nvSpPr>
      <dsp:spPr>
        <a:xfrm>
          <a:off x="211931" y="3163274"/>
          <a:ext cx="2967038" cy="826560"/>
        </a:xfrm>
        <a:prstGeom prst="roundRect">
          <a:avLst/>
        </a:prstGeom>
        <a:solidFill>
          <a:schemeClr val="accent2">
            <a:hueOff val="-531255"/>
            <a:satOff val="8513"/>
            <a:lumOff val="77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147" tIns="0" rIns="11214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Logistic Regression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252280" y="3203623"/>
        <a:ext cx="2886340" cy="745862"/>
      </dsp:txXfrm>
    </dsp:sp>
    <dsp:sp modelId="{D4DD9510-FEE5-4327-AEE2-60828DA98C4D}">
      <dsp:nvSpPr>
        <dsp:cNvPr id="0" name=""/>
        <dsp:cNvSpPr/>
      </dsp:nvSpPr>
      <dsp:spPr>
        <a:xfrm>
          <a:off x="0" y="5243535"/>
          <a:ext cx="4238626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96883"/>
              <a:satOff val="12770"/>
              <a:lumOff val="1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8964" tIns="583184" rIns="328964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Ensemble of decision trees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Reduces overfitting through aggregation of predictions</a:t>
          </a:r>
        </a:p>
      </dsp:txBody>
      <dsp:txXfrm>
        <a:off x="0" y="5243535"/>
        <a:ext cx="4238626" cy="1278900"/>
      </dsp:txXfrm>
    </dsp:sp>
    <dsp:sp modelId="{49452F7C-9DFF-4AA0-9423-FF1AFEC41A0E}">
      <dsp:nvSpPr>
        <dsp:cNvPr id="0" name=""/>
        <dsp:cNvSpPr/>
      </dsp:nvSpPr>
      <dsp:spPr>
        <a:xfrm>
          <a:off x="211931" y="4830254"/>
          <a:ext cx="2967038" cy="826560"/>
        </a:xfrm>
        <a:prstGeom prst="roundRect">
          <a:avLst/>
        </a:prstGeom>
        <a:solidFill>
          <a:schemeClr val="accent2">
            <a:hueOff val="-796883"/>
            <a:satOff val="12770"/>
            <a:lumOff val="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147" tIns="0" rIns="11214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Random Forest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252280" y="4870603"/>
        <a:ext cx="2886340" cy="745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65932-B588-497B-B073-BA37BE7C7D09}">
      <dsp:nvSpPr>
        <dsp:cNvPr id="0" name=""/>
        <dsp:cNvSpPr/>
      </dsp:nvSpPr>
      <dsp:spPr>
        <a:xfrm>
          <a:off x="1836330" y="65"/>
          <a:ext cx="1050820" cy="105082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D9D391-9D31-4811-BB02-3F945F9E3468}">
      <dsp:nvSpPr>
        <dsp:cNvPr id="0" name=""/>
        <dsp:cNvSpPr/>
      </dsp:nvSpPr>
      <dsp:spPr>
        <a:xfrm>
          <a:off x="2060275" y="224010"/>
          <a:ext cx="602929" cy="6029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B87D0-CD95-4A37-8948-BF91544B03F3}">
      <dsp:nvSpPr>
        <dsp:cNvPr id="0" name=""/>
        <dsp:cNvSpPr/>
      </dsp:nvSpPr>
      <dsp:spPr>
        <a:xfrm>
          <a:off x="1500412" y="1378190"/>
          <a:ext cx="1722656" cy="68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Frontend:</a:t>
          </a:r>
          <a:r>
            <a:rPr lang="en-US" sz="12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HTML, CSS, JavaScript for user interface 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00412" y="1378190"/>
        <a:ext cx="1722656" cy="689062"/>
      </dsp:txXfrm>
    </dsp:sp>
    <dsp:sp modelId="{CA91AB2C-924F-4956-8821-61B107D857EF}">
      <dsp:nvSpPr>
        <dsp:cNvPr id="0" name=""/>
        <dsp:cNvSpPr/>
      </dsp:nvSpPr>
      <dsp:spPr>
        <a:xfrm>
          <a:off x="3860451" y="65"/>
          <a:ext cx="1050820" cy="105082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13A277-2511-4573-936B-A29370C9159A}">
      <dsp:nvSpPr>
        <dsp:cNvPr id="0" name=""/>
        <dsp:cNvSpPr/>
      </dsp:nvSpPr>
      <dsp:spPr>
        <a:xfrm>
          <a:off x="4084396" y="224010"/>
          <a:ext cx="602929" cy="6029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CC08F-E958-4857-BD33-D819DEDDCBCA}">
      <dsp:nvSpPr>
        <dsp:cNvPr id="0" name=""/>
        <dsp:cNvSpPr/>
      </dsp:nvSpPr>
      <dsp:spPr>
        <a:xfrm>
          <a:off x="3524533" y="1378190"/>
          <a:ext cx="1722656" cy="68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Backend:</a:t>
          </a:r>
          <a:r>
            <a:rPr lang="en-US" sz="12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Flask web server for handling requests 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24533" y="1378190"/>
        <a:ext cx="1722656" cy="689062"/>
      </dsp:txXfrm>
    </dsp:sp>
    <dsp:sp modelId="{B27330A2-8630-47A9-8EC6-12C19BD48320}">
      <dsp:nvSpPr>
        <dsp:cNvPr id="0" name=""/>
        <dsp:cNvSpPr/>
      </dsp:nvSpPr>
      <dsp:spPr>
        <a:xfrm>
          <a:off x="5884572" y="65"/>
          <a:ext cx="1050820" cy="105082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6A076-A0A4-4C93-96EB-39AEA22B3FDC}">
      <dsp:nvSpPr>
        <dsp:cNvPr id="0" name=""/>
        <dsp:cNvSpPr/>
      </dsp:nvSpPr>
      <dsp:spPr>
        <a:xfrm>
          <a:off x="6108517" y="224010"/>
          <a:ext cx="602929" cy="6029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F33581-E83C-4B8C-9EF1-63D1028C14B9}">
      <dsp:nvSpPr>
        <dsp:cNvPr id="0" name=""/>
        <dsp:cNvSpPr/>
      </dsp:nvSpPr>
      <dsp:spPr>
        <a:xfrm>
          <a:off x="5548654" y="1378190"/>
          <a:ext cx="1722656" cy="68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ML Component:</a:t>
          </a:r>
          <a:r>
            <a:rPr lang="en-US" sz="12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Scikit-learn models for prediction 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48654" y="1378190"/>
        <a:ext cx="1722656" cy="689062"/>
      </dsp:txXfrm>
    </dsp:sp>
    <dsp:sp modelId="{A8455BA2-23EC-431F-8223-07D9144B1D2B}">
      <dsp:nvSpPr>
        <dsp:cNvPr id="0" name=""/>
        <dsp:cNvSpPr/>
      </dsp:nvSpPr>
      <dsp:spPr>
        <a:xfrm>
          <a:off x="3887509" y="2772632"/>
          <a:ext cx="1050820" cy="105082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D9A93-9A60-44AF-9E8A-CA916ACD3FAB}">
      <dsp:nvSpPr>
        <dsp:cNvPr id="0" name=""/>
        <dsp:cNvSpPr/>
      </dsp:nvSpPr>
      <dsp:spPr>
        <a:xfrm>
          <a:off x="4111456" y="2996580"/>
          <a:ext cx="602929" cy="6029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85185-39C9-4684-8851-AF6DE502E56D}">
      <dsp:nvSpPr>
        <dsp:cNvPr id="0" name=""/>
        <dsp:cNvSpPr/>
      </dsp:nvSpPr>
      <dsp:spPr>
        <a:xfrm>
          <a:off x="1625227" y="3890071"/>
          <a:ext cx="5575394" cy="35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Data Flow:</a:t>
          </a:r>
          <a:r>
            <a:rPr lang="en-US" sz="1200" b="0" i="0" kern="1200" baseline="0" dirty="0">
              <a:latin typeface="Times New Roman" panose="02020603050405020304" pitchFamily="18" charset="0"/>
              <a:cs typeface="Times New Roman" panose="02020603050405020304" pitchFamily="18" charset="0"/>
            </a:rPr>
            <a:t> User input → Flask → ML model → Prediction → User 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25227" y="3890071"/>
        <a:ext cx="5575394" cy="358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2622317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90722" y="1346269"/>
            <a:ext cx="5295101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40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96734" y="4631475"/>
            <a:ext cx="5289088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90722" y="617415"/>
            <a:ext cx="5342792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0722" y="6170490"/>
            <a:ext cx="4191262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86700" y="6170490"/>
            <a:ext cx="899122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031557" y="0"/>
            <a:ext cx="1897292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866551" y="0"/>
            <a:ext cx="1902326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693121" y="0"/>
            <a:ext cx="1696013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671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7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474" y="507037"/>
            <a:ext cx="1178720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5" y="524373"/>
            <a:ext cx="4469683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8474" y="6296616"/>
            <a:ext cx="1879497" cy="365125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0275" y="6296616"/>
            <a:ext cx="4469683" cy="365125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878074" y="2928735"/>
            <a:ext cx="5383267" cy="453202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6833687" y="571503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844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D7D4B-97B3-4766-A7B9-D67E5D2612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" y="0"/>
            <a:ext cx="9141714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F6B9C4AD-0A5C-4CF8-8BBB-04DDB63051A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5029" y="982436"/>
            <a:ext cx="7053943" cy="4893128"/>
          </a:xfrm>
          <a:custGeom>
            <a:avLst/>
            <a:gdLst>
              <a:gd name="connsiteX0" fmla="*/ 1904725 w 4453151"/>
              <a:gd name="connsiteY0" fmla="*/ 0 h 4028034"/>
              <a:gd name="connsiteX1" fmla="*/ 2839696 w 4453151"/>
              <a:gd name="connsiteY1" fmla="*/ 173112 h 4028034"/>
              <a:gd name="connsiteX2" fmla="*/ 3670313 w 4453151"/>
              <a:gd name="connsiteY2" fmla="*/ 648665 h 4028034"/>
              <a:gd name="connsiteX3" fmla="*/ 4244827 w 4453151"/>
              <a:gd name="connsiteY3" fmla="*/ 1334400 h 4028034"/>
              <a:gd name="connsiteX4" fmla="*/ 4453151 w 4453151"/>
              <a:gd name="connsiteY4" fmla="*/ 2132445 h 4028034"/>
              <a:gd name="connsiteX5" fmla="*/ 4108366 w 4453151"/>
              <a:gd name="connsiteY5" fmla="*/ 2873461 h 4028034"/>
              <a:gd name="connsiteX6" fmla="*/ 3934636 w 4453151"/>
              <a:gd name="connsiteY6" fmla="*/ 3108662 h 4028034"/>
              <a:gd name="connsiteX7" fmla="*/ 2304458 w 4453151"/>
              <a:gd name="connsiteY7" fmla="*/ 4028034 h 4028034"/>
              <a:gd name="connsiteX8" fmla="*/ 1066940 w 4453151"/>
              <a:gd name="connsiteY8" fmla="*/ 3462430 h 4028034"/>
              <a:gd name="connsiteX9" fmla="*/ 916336 w 4453151"/>
              <a:gd name="connsiteY9" fmla="*/ 3350118 h 4028034"/>
              <a:gd name="connsiteX10" fmla="*/ 231353 w 4453151"/>
              <a:gd name="connsiteY10" fmla="*/ 2762989 h 4028034"/>
              <a:gd name="connsiteX11" fmla="*/ 0 w 4453151"/>
              <a:gd name="connsiteY11" fmla="*/ 2132445 h 4028034"/>
              <a:gd name="connsiteX12" fmla="*/ 519376 w 4453151"/>
              <a:gd name="connsiteY12" fmla="*/ 594947 h 4028034"/>
              <a:gd name="connsiteX13" fmla="*/ 1103636 w 4453151"/>
              <a:gd name="connsiteY13" fmla="*/ 160879 h 4028034"/>
              <a:gd name="connsiteX14" fmla="*/ 1904725 w 4453151"/>
              <a:gd name="connsiteY14" fmla="*/ 0 h 402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53151" h="4028034">
                <a:moveTo>
                  <a:pt x="1904725" y="0"/>
                </a:moveTo>
                <a:cubicBezTo>
                  <a:pt x="2215204" y="0"/>
                  <a:pt x="2529887" y="58226"/>
                  <a:pt x="2839696" y="173112"/>
                </a:cubicBezTo>
                <a:cubicBezTo>
                  <a:pt x="3141383" y="284780"/>
                  <a:pt x="3428543" y="449245"/>
                  <a:pt x="3670313" y="648665"/>
                </a:cubicBezTo>
                <a:cubicBezTo>
                  <a:pt x="3916289" y="851489"/>
                  <a:pt x="4109608" y="1082273"/>
                  <a:pt x="4244827" y="1334400"/>
                </a:cubicBezTo>
                <a:cubicBezTo>
                  <a:pt x="4383010" y="1592136"/>
                  <a:pt x="4453151" y="1860636"/>
                  <a:pt x="4453151" y="2132445"/>
                </a:cubicBezTo>
                <a:cubicBezTo>
                  <a:pt x="4453151" y="2406187"/>
                  <a:pt x="4341249" y="2566053"/>
                  <a:pt x="4108366" y="2873461"/>
                </a:cubicBezTo>
                <a:cubicBezTo>
                  <a:pt x="4052176" y="2947600"/>
                  <a:pt x="3994075" y="3024314"/>
                  <a:pt x="3934636" y="3108662"/>
                </a:cubicBezTo>
                <a:cubicBezTo>
                  <a:pt x="3480433" y="3753096"/>
                  <a:pt x="2992881" y="4028034"/>
                  <a:pt x="2304458" y="4028034"/>
                </a:cubicBezTo>
                <a:cubicBezTo>
                  <a:pt x="1852645" y="4028034"/>
                  <a:pt x="1521143" y="3804056"/>
                  <a:pt x="1066940" y="3462430"/>
                </a:cubicBezTo>
                <a:cubicBezTo>
                  <a:pt x="1016198" y="3424258"/>
                  <a:pt x="965455" y="3386544"/>
                  <a:pt x="916336" y="3350118"/>
                </a:cubicBezTo>
                <a:cubicBezTo>
                  <a:pt x="650103" y="3152447"/>
                  <a:pt x="398681" y="2965721"/>
                  <a:pt x="231353" y="2762989"/>
                </a:cubicBezTo>
                <a:cubicBezTo>
                  <a:pt x="71384" y="2569182"/>
                  <a:pt x="0" y="2374730"/>
                  <a:pt x="0" y="2132445"/>
                </a:cubicBezTo>
                <a:cubicBezTo>
                  <a:pt x="0" y="1525172"/>
                  <a:pt x="184432" y="979159"/>
                  <a:pt x="519376" y="594947"/>
                </a:cubicBezTo>
                <a:cubicBezTo>
                  <a:pt x="683262" y="407026"/>
                  <a:pt x="879831" y="260956"/>
                  <a:pt x="1103636" y="160879"/>
                </a:cubicBezTo>
                <a:cubicBezTo>
                  <a:pt x="1342444" y="54178"/>
                  <a:pt x="1611926" y="0"/>
                  <a:pt x="1904725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 w="317500">
            <a:noFill/>
          </a:ln>
          <a:effectLst>
            <a:outerShdw sx="107000" sy="107000" algn="ct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bIns="365760" rtlCol="0" anchor="ctr">
            <a:noAutofit/>
          </a:bodyPr>
          <a:lstStyle>
            <a:lvl1pPr algn="ctr">
              <a:lnSpc>
                <a:spcPct val="100000"/>
              </a:lnSpc>
              <a:defRPr lang="en-US" sz="3600" b="1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DC62D05-8038-E141-9539-6BB79F592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1300000" flipH="1">
            <a:off x="618896" y="576713"/>
            <a:ext cx="7842505" cy="577242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760678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818CF2B-9954-660F-DC90-3C71AD230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6471" y="3374039"/>
            <a:ext cx="4357530" cy="3483963"/>
          </a:xfrm>
          <a:custGeom>
            <a:avLst/>
            <a:gdLst>
              <a:gd name="connsiteX0" fmla="*/ 2850823 w 5810040"/>
              <a:gd name="connsiteY0" fmla="*/ 209 h 3483963"/>
              <a:gd name="connsiteX1" fmla="*/ 4466116 w 5810040"/>
              <a:gd name="connsiteY1" fmla="*/ 613235 h 3483963"/>
              <a:gd name="connsiteX2" fmla="*/ 4816577 w 5810040"/>
              <a:gd name="connsiteY2" fmla="*/ 845572 h 3483963"/>
              <a:gd name="connsiteX3" fmla="*/ 5668539 w 5810040"/>
              <a:gd name="connsiteY3" fmla="*/ 1681636 h 3483963"/>
              <a:gd name="connsiteX4" fmla="*/ 5768074 w 5810040"/>
              <a:gd name="connsiteY4" fmla="*/ 1966105 h 3483963"/>
              <a:gd name="connsiteX5" fmla="*/ 5810040 w 5810040"/>
              <a:gd name="connsiteY5" fmla="*/ 2154042 h 3483963"/>
              <a:gd name="connsiteX6" fmla="*/ 5810040 w 5810040"/>
              <a:gd name="connsiteY6" fmla="*/ 3285715 h 3483963"/>
              <a:gd name="connsiteX7" fmla="*/ 5768053 w 5810040"/>
              <a:gd name="connsiteY7" fmla="*/ 3483963 h 3483963"/>
              <a:gd name="connsiteX8" fmla="*/ 3449 w 5810040"/>
              <a:gd name="connsiteY8" fmla="*/ 3483963 h 3483963"/>
              <a:gd name="connsiteX9" fmla="*/ 0 w 5810040"/>
              <a:gd name="connsiteY9" fmla="*/ 3364144 h 3483963"/>
              <a:gd name="connsiteX10" fmla="*/ 52711 w 5810040"/>
              <a:gd name="connsiteY10" fmla="*/ 2988522 h 3483963"/>
              <a:gd name="connsiteX11" fmla="*/ 570593 w 5810040"/>
              <a:gd name="connsiteY11" fmla="*/ 1833807 h 3483963"/>
              <a:gd name="connsiteX12" fmla="*/ 694028 w 5810040"/>
              <a:gd name="connsiteY12" fmla="*/ 1602864 h 3483963"/>
              <a:gd name="connsiteX13" fmla="*/ 1912097 w 5810040"/>
              <a:gd name="connsiteY13" fmla="*/ 193702 h 3483963"/>
              <a:gd name="connsiteX14" fmla="*/ 2850823 w 5810040"/>
              <a:gd name="connsiteY14" fmla="*/ 209 h 348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10040" h="3483963">
                <a:moveTo>
                  <a:pt x="2850823" y="209"/>
                </a:moveTo>
                <a:cubicBezTo>
                  <a:pt x="3365864" y="7542"/>
                  <a:pt x="3882931" y="208367"/>
                  <a:pt x="4466116" y="613235"/>
                </a:cubicBezTo>
                <a:cubicBezTo>
                  <a:pt x="4588233" y="698029"/>
                  <a:pt x="4704329" y="773069"/>
                  <a:pt x="4816577" y="845572"/>
                </a:cubicBezTo>
                <a:cubicBezTo>
                  <a:pt x="5281873" y="1146248"/>
                  <a:pt x="5512386" y="1307343"/>
                  <a:pt x="5668539" y="1681636"/>
                </a:cubicBezTo>
                <a:cubicBezTo>
                  <a:pt x="5707301" y="1774548"/>
                  <a:pt x="5740487" y="1869430"/>
                  <a:pt x="5768074" y="1966105"/>
                </a:cubicBezTo>
                <a:lnTo>
                  <a:pt x="5810040" y="2154042"/>
                </a:lnTo>
                <a:lnTo>
                  <a:pt x="5810040" y="3285715"/>
                </a:lnTo>
                <a:lnTo>
                  <a:pt x="5768053" y="3483963"/>
                </a:lnTo>
                <a:lnTo>
                  <a:pt x="3449" y="3483963"/>
                </a:lnTo>
                <a:lnTo>
                  <a:pt x="0" y="3364144"/>
                </a:lnTo>
                <a:cubicBezTo>
                  <a:pt x="1816" y="3242634"/>
                  <a:pt x="19482" y="3118716"/>
                  <a:pt x="52711" y="2988522"/>
                </a:cubicBezTo>
                <a:cubicBezTo>
                  <a:pt x="145386" y="2625354"/>
                  <a:pt x="351891" y="2240869"/>
                  <a:pt x="570593" y="1833807"/>
                </a:cubicBezTo>
                <a:cubicBezTo>
                  <a:pt x="610966" y="1758766"/>
                  <a:pt x="652628" y="1681129"/>
                  <a:pt x="694028" y="1602864"/>
                </a:cubicBezTo>
                <a:cubicBezTo>
                  <a:pt x="1064636" y="902397"/>
                  <a:pt x="1349589" y="425830"/>
                  <a:pt x="1912097" y="193702"/>
                </a:cubicBezTo>
                <a:cubicBezTo>
                  <a:pt x="2233505" y="61067"/>
                  <a:pt x="2541799" y="-4191"/>
                  <a:pt x="2850823" y="209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779" y="442914"/>
            <a:ext cx="3857625" cy="2300299"/>
          </a:xfrm>
        </p:spPr>
        <p:txBody>
          <a:bodyPr anchor="b"/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2C62FA-1489-8944-BFA6-37143436D1E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778" y="2929358"/>
            <a:ext cx="3857625" cy="303488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92C5C6-6AF9-4248-B2DA-ACA4A1BD3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90441" y="-15240"/>
            <a:ext cx="2563560" cy="28962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A499CB4-9592-40E3-B804-ECCA6B240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58829" y="-15240"/>
            <a:ext cx="2695173" cy="3044504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A06B29-0534-404B-BF1A-C3EBA8B3E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8578" y="3247617"/>
            <a:ext cx="4515423" cy="3631340"/>
          </a:xfrm>
          <a:custGeom>
            <a:avLst/>
            <a:gdLst>
              <a:gd name="connsiteX0" fmla="*/ 3008109 w 5959692"/>
              <a:gd name="connsiteY0" fmla="*/ 42 h 3560169"/>
              <a:gd name="connsiteX1" fmla="*/ 4702247 w 5959692"/>
              <a:gd name="connsiteY1" fmla="*/ 626282 h 3560169"/>
              <a:gd name="connsiteX2" fmla="*/ 5069411 w 5959692"/>
              <a:gd name="connsiteY2" fmla="*/ 865826 h 3560169"/>
              <a:gd name="connsiteX3" fmla="*/ 5895906 w 5959692"/>
              <a:gd name="connsiteY3" fmla="*/ 1594994 h 3560169"/>
              <a:gd name="connsiteX4" fmla="*/ 5959691 w 5959692"/>
              <a:gd name="connsiteY4" fmla="*/ 1728783 h 3560169"/>
              <a:gd name="connsiteX5" fmla="*/ 5959692 w 5959692"/>
              <a:gd name="connsiteY5" fmla="*/ 3560169 h 3560169"/>
              <a:gd name="connsiteX6" fmla="*/ 635 w 5959692"/>
              <a:gd name="connsiteY6" fmla="*/ 3560169 h 3560169"/>
              <a:gd name="connsiteX7" fmla="*/ 0 w 5959692"/>
              <a:gd name="connsiteY7" fmla="*/ 3534810 h 3560169"/>
              <a:gd name="connsiteX8" fmla="*/ 56896 w 5959692"/>
              <a:gd name="connsiteY8" fmla="*/ 3142342 h 3560169"/>
              <a:gd name="connsiteX9" fmla="*/ 605568 w 5959692"/>
              <a:gd name="connsiteY9" fmla="*/ 1932853 h 3560169"/>
              <a:gd name="connsiteX10" fmla="*/ 736162 w 5959692"/>
              <a:gd name="connsiteY10" fmla="*/ 1690788 h 3560169"/>
              <a:gd name="connsiteX11" fmla="*/ 2021319 w 5959692"/>
              <a:gd name="connsiteY11" fmla="*/ 209863 h 3560169"/>
              <a:gd name="connsiteX12" fmla="*/ 3008109 w 5959692"/>
              <a:gd name="connsiteY12" fmla="*/ 42 h 3560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59692" h="3560169">
                <a:moveTo>
                  <a:pt x="3008109" y="42"/>
                </a:moveTo>
                <a:cubicBezTo>
                  <a:pt x="3549058" y="3372"/>
                  <a:pt x="4091345" y="208628"/>
                  <a:pt x="4702247" y="626282"/>
                </a:cubicBezTo>
                <a:cubicBezTo>
                  <a:pt x="4830168" y="713755"/>
                  <a:pt x="4951806" y="791097"/>
                  <a:pt x="5069411" y="865826"/>
                </a:cubicBezTo>
                <a:cubicBezTo>
                  <a:pt x="5495976" y="1136988"/>
                  <a:pt x="5734167" y="1298128"/>
                  <a:pt x="5895906" y="1594994"/>
                </a:cubicBezTo>
                <a:lnTo>
                  <a:pt x="5959691" y="1728783"/>
                </a:lnTo>
                <a:lnTo>
                  <a:pt x="5959692" y="3560169"/>
                </a:lnTo>
                <a:lnTo>
                  <a:pt x="635" y="3560169"/>
                </a:lnTo>
                <a:lnTo>
                  <a:pt x="0" y="3534810"/>
                </a:lnTo>
                <a:cubicBezTo>
                  <a:pt x="2402" y="3407978"/>
                  <a:pt x="21463" y="3278501"/>
                  <a:pt x="56896" y="3142342"/>
                </a:cubicBezTo>
                <a:cubicBezTo>
                  <a:pt x="155720" y="2762537"/>
                  <a:pt x="374193" y="2359525"/>
                  <a:pt x="605568" y="1932853"/>
                </a:cubicBezTo>
                <a:cubicBezTo>
                  <a:pt x="648282" y="1854194"/>
                  <a:pt x="692359" y="1772817"/>
                  <a:pt x="736162" y="1690788"/>
                </a:cubicBezTo>
                <a:cubicBezTo>
                  <a:pt x="1128289" y="956620"/>
                  <a:pt x="1429537" y="456850"/>
                  <a:pt x="2021319" y="209863"/>
                </a:cubicBezTo>
                <a:cubicBezTo>
                  <a:pt x="2359453" y="68739"/>
                  <a:pt x="2683541" y="-1956"/>
                  <a:pt x="3008109" y="42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0AF802-8BEE-4DC7-8296-B52D4BE43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221" y="3065460"/>
            <a:ext cx="4686781" cy="3813498"/>
          </a:xfrm>
          <a:custGeom>
            <a:avLst/>
            <a:gdLst>
              <a:gd name="connsiteX0" fmla="*/ 3215595 w 6141507"/>
              <a:gd name="connsiteY0" fmla="*/ 37 h 3752389"/>
              <a:gd name="connsiteX1" fmla="*/ 5025810 w 6141507"/>
              <a:gd name="connsiteY1" fmla="*/ 667544 h 3752389"/>
              <a:gd name="connsiteX2" fmla="*/ 5418068 w 6141507"/>
              <a:gd name="connsiteY2" fmla="*/ 923043 h 3752389"/>
              <a:gd name="connsiteX3" fmla="*/ 6130109 w 6141507"/>
              <a:gd name="connsiteY3" fmla="*/ 1458777 h 3752389"/>
              <a:gd name="connsiteX4" fmla="*/ 6141506 w 6141507"/>
              <a:gd name="connsiteY4" fmla="*/ 1473047 h 3752389"/>
              <a:gd name="connsiteX5" fmla="*/ 6141507 w 6141507"/>
              <a:gd name="connsiteY5" fmla="*/ 3752389 h 3752389"/>
              <a:gd name="connsiteX6" fmla="*/ 0 w 6141507"/>
              <a:gd name="connsiteY6" fmla="*/ 3752389 h 3752389"/>
              <a:gd name="connsiteX7" fmla="*/ 7127 w 6141507"/>
              <a:gd name="connsiteY7" fmla="*/ 3638865 h 3752389"/>
              <a:gd name="connsiteX8" fmla="*/ 59603 w 6141507"/>
              <a:gd name="connsiteY8" fmla="*/ 3356358 h 3752389"/>
              <a:gd name="connsiteX9" fmla="*/ 646726 w 6141507"/>
              <a:gd name="connsiteY9" fmla="*/ 2064848 h 3752389"/>
              <a:gd name="connsiteX10" fmla="*/ 786444 w 6141507"/>
              <a:gd name="connsiteY10" fmla="*/ 1806355 h 3752389"/>
              <a:gd name="connsiteX11" fmla="*/ 2160845 w 6141507"/>
              <a:gd name="connsiteY11" fmla="*/ 224629 h 3752389"/>
              <a:gd name="connsiteX12" fmla="*/ 3215595 w 6141507"/>
              <a:gd name="connsiteY12" fmla="*/ 37 h 375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141507" h="3752389">
                <a:moveTo>
                  <a:pt x="3215595" y="37"/>
                </a:moveTo>
                <a:cubicBezTo>
                  <a:pt x="3793727" y="3265"/>
                  <a:pt x="4373168" y="222053"/>
                  <a:pt x="5025810" y="667544"/>
                </a:cubicBezTo>
                <a:cubicBezTo>
                  <a:pt x="5162471" y="760846"/>
                  <a:pt x="5292423" y="843339"/>
                  <a:pt x="5418068" y="923043"/>
                </a:cubicBezTo>
                <a:cubicBezTo>
                  <a:pt x="5743584" y="1129628"/>
                  <a:pt x="5966418" y="1276344"/>
                  <a:pt x="6130109" y="1458777"/>
                </a:cubicBezTo>
                <a:lnTo>
                  <a:pt x="6141506" y="1473047"/>
                </a:lnTo>
                <a:lnTo>
                  <a:pt x="6141507" y="3752389"/>
                </a:lnTo>
                <a:lnTo>
                  <a:pt x="0" y="3752389"/>
                </a:lnTo>
                <a:lnTo>
                  <a:pt x="7127" y="3638865"/>
                </a:lnTo>
                <a:cubicBezTo>
                  <a:pt x="16780" y="3547020"/>
                  <a:pt x="34303" y="3453276"/>
                  <a:pt x="59603" y="3356358"/>
                </a:cubicBezTo>
                <a:cubicBezTo>
                  <a:pt x="165452" y="2950843"/>
                  <a:pt x="399187" y="2520480"/>
                  <a:pt x="646726" y="2064848"/>
                </a:cubicBezTo>
                <a:cubicBezTo>
                  <a:pt x="692424" y="1980851"/>
                  <a:pt x="739580" y="1893951"/>
                  <a:pt x="786444" y="1806355"/>
                </a:cubicBezTo>
                <a:cubicBezTo>
                  <a:pt x="1205972" y="1022363"/>
                  <a:pt x="1528233" y="488656"/>
                  <a:pt x="2160845" y="224629"/>
                </a:cubicBezTo>
                <a:cubicBezTo>
                  <a:pt x="2522310" y="73767"/>
                  <a:pt x="2868717" y="-1899"/>
                  <a:pt x="3215595" y="3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FA625-5F65-C0FD-B6ED-B869ABF21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73479" y="0"/>
            <a:ext cx="2470408" cy="2743212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455470-69E0-4C53-92B5-567520DB7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08012" y="1018170"/>
            <a:ext cx="1669290" cy="211751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EE10528-FE2A-6B18-A5A2-249E27A15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44514" y="933328"/>
            <a:ext cx="1796288" cy="2287194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DDC9FB-2D2D-EC17-E3F8-653ACC33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80951" y="1131006"/>
            <a:ext cx="1523414" cy="1891838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9395833-3138-13F2-0A56-3FA6E8DA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82834" y="1224492"/>
            <a:ext cx="1319648" cy="170486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4111C59-5CC2-B416-FC4B-92B87198C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0779" y="6170491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9A795D99-6218-9099-4FC3-AE053D9C9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6735" y="6170490"/>
            <a:ext cx="4250531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12D38409-1BAF-438C-419F-EE23AAC3A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9425" y="6170490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819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84717" y="0"/>
            <a:ext cx="1897292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0778" y="880110"/>
            <a:ext cx="4947047" cy="509778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000" spc="0"/>
            </a:lvl1pPr>
          </a:lstStyle>
          <a:p>
            <a:r>
              <a:rPr lang="en-US" sz="4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45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F3F0C0-1147-413B-1687-1F15BE24F6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20631" y="0"/>
            <a:ext cx="4323370" cy="6858000"/>
          </a:xfrm>
          <a:custGeom>
            <a:avLst/>
            <a:gdLst>
              <a:gd name="connsiteX0" fmla="*/ 1494409 w 5764493"/>
              <a:gd name="connsiteY0" fmla="*/ 0 h 6858000"/>
              <a:gd name="connsiteX1" fmla="*/ 5764493 w 5764493"/>
              <a:gd name="connsiteY1" fmla="*/ 0 h 6858000"/>
              <a:gd name="connsiteX2" fmla="*/ 5764493 w 5764493"/>
              <a:gd name="connsiteY2" fmla="*/ 6858000 h 6858000"/>
              <a:gd name="connsiteX3" fmla="*/ 238313 w 5764493"/>
              <a:gd name="connsiteY3" fmla="*/ 6858000 h 6858000"/>
              <a:gd name="connsiteX4" fmla="*/ 251264 w 5764493"/>
              <a:gd name="connsiteY4" fmla="*/ 6849373 h 6858000"/>
              <a:gd name="connsiteX5" fmla="*/ 776282 w 5764493"/>
              <a:gd name="connsiteY5" fmla="*/ 6451411 h 6858000"/>
              <a:gd name="connsiteX6" fmla="*/ 2741607 w 5764493"/>
              <a:gd name="connsiteY6" fmla="*/ 3678515 h 6858000"/>
              <a:gd name="connsiteX7" fmla="*/ 1521342 w 5764493"/>
              <a:gd name="connsiteY7" fmla="*/ 24338 h 6858000"/>
              <a:gd name="connsiteX8" fmla="*/ 879874 w 5764493"/>
              <a:gd name="connsiteY8" fmla="*/ 0 h 6858000"/>
              <a:gd name="connsiteX9" fmla="*/ 1477051 w 5764493"/>
              <a:gd name="connsiteY9" fmla="*/ 0 h 6858000"/>
              <a:gd name="connsiteX10" fmla="*/ 1503062 w 5764493"/>
              <a:gd name="connsiteY10" fmla="*/ 23504 h 6858000"/>
              <a:gd name="connsiteX11" fmla="*/ 2723328 w 5764493"/>
              <a:gd name="connsiteY11" fmla="*/ 3677682 h 6858000"/>
              <a:gd name="connsiteX12" fmla="*/ 758003 w 5764493"/>
              <a:gd name="connsiteY12" fmla="*/ 6450578 h 6858000"/>
              <a:gd name="connsiteX13" fmla="*/ 232984 w 5764493"/>
              <a:gd name="connsiteY13" fmla="*/ 6848540 h 6858000"/>
              <a:gd name="connsiteX14" fmla="*/ 218782 w 5764493"/>
              <a:gd name="connsiteY14" fmla="*/ 6858000 h 6858000"/>
              <a:gd name="connsiteX15" fmla="*/ 0 w 5764493"/>
              <a:gd name="connsiteY15" fmla="*/ 6858000 h 6858000"/>
              <a:gd name="connsiteX16" fmla="*/ 105163 w 5764493"/>
              <a:gd name="connsiteY16" fmla="*/ 6785068 h 6858000"/>
              <a:gd name="connsiteX17" fmla="*/ 621812 w 5764493"/>
              <a:gd name="connsiteY17" fmla="*/ 6378742 h 6858000"/>
              <a:gd name="connsiteX18" fmla="*/ 2496161 w 5764493"/>
              <a:gd name="connsiteY18" fmla="*/ 3621913 h 6858000"/>
              <a:gd name="connsiteX19" fmla="*/ 895263 w 5764493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764493" h="6858000">
                <a:moveTo>
                  <a:pt x="1494409" y="0"/>
                </a:moveTo>
                <a:lnTo>
                  <a:pt x="5764493" y="0"/>
                </a:lnTo>
                <a:lnTo>
                  <a:pt x="5764493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0" y="0"/>
            <a:ext cx="2120752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419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391F53A-43E8-35E3-5ACA-D7A42EB73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34689" y="0"/>
            <a:ext cx="5409311" cy="6858000"/>
          </a:xfrm>
          <a:custGeom>
            <a:avLst/>
            <a:gdLst>
              <a:gd name="connsiteX0" fmla="*/ 1494409 w 7212414"/>
              <a:gd name="connsiteY0" fmla="*/ 0 h 6858000"/>
              <a:gd name="connsiteX1" fmla="*/ 7212414 w 7212414"/>
              <a:gd name="connsiteY1" fmla="*/ 0 h 6858000"/>
              <a:gd name="connsiteX2" fmla="*/ 7212414 w 7212414"/>
              <a:gd name="connsiteY2" fmla="*/ 6858000 h 6858000"/>
              <a:gd name="connsiteX3" fmla="*/ 238313 w 7212414"/>
              <a:gd name="connsiteY3" fmla="*/ 6858000 h 6858000"/>
              <a:gd name="connsiteX4" fmla="*/ 251264 w 7212414"/>
              <a:gd name="connsiteY4" fmla="*/ 6849373 h 6858000"/>
              <a:gd name="connsiteX5" fmla="*/ 776282 w 7212414"/>
              <a:gd name="connsiteY5" fmla="*/ 6451411 h 6858000"/>
              <a:gd name="connsiteX6" fmla="*/ 2741607 w 7212414"/>
              <a:gd name="connsiteY6" fmla="*/ 3678515 h 6858000"/>
              <a:gd name="connsiteX7" fmla="*/ 1521342 w 7212414"/>
              <a:gd name="connsiteY7" fmla="*/ 24338 h 6858000"/>
              <a:gd name="connsiteX8" fmla="*/ 879874 w 7212414"/>
              <a:gd name="connsiteY8" fmla="*/ 0 h 6858000"/>
              <a:gd name="connsiteX9" fmla="*/ 1477051 w 7212414"/>
              <a:gd name="connsiteY9" fmla="*/ 0 h 6858000"/>
              <a:gd name="connsiteX10" fmla="*/ 1503062 w 7212414"/>
              <a:gd name="connsiteY10" fmla="*/ 23504 h 6858000"/>
              <a:gd name="connsiteX11" fmla="*/ 2723328 w 7212414"/>
              <a:gd name="connsiteY11" fmla="*/ 3677682 h 6858000"/>
              <a:gd name="connsiteX12" fmla="*/ 758003 w 7212414"/>
              <a:gd name="connsiteY12" fmla="*/ 6450578 h 6858000"/>
              <a:gd name="connsiteX13" fmla="*/ 232984 w 7212414"/>
              <a:gd name="connsiteY13" fmla="*/ 6848540 h 6858000"/>
              <a:gd name="connsiteX14" fmla="*/ 218782 w 7212414"/>
              <a:gd name="connsiteY14" fmla="*/ 6858000 h 6858000"/>
              <a:gd name="connsiteX15" fmla="*/ 0 w 7212414"/>
              <a:gd name="connsiteY15" fmla="*/ 6858000 h 6858000"/>
              <a:gd name="connsiteX16" fmla="*/ 105163 w 7212414"/>
              <a:gd name="connsiteY16" fmla="*/ 6785068 h 6858000"/>
              <a:gd name="connsiteX17" fmla="*/ 621812 w 7212414"/>
              <a:gd name="connsiteY17" fmla="*/ 6378742 h 6858000"/>
              <a:gd name="connsiteX18" fmla="*/ 2496161 w 7212414"/>
              <a:gd name="connsiteY18" fmla="*/ 3621913 h 6858000"/>
              <a:gd name="connsiteX19" fmla="*/ 895263 w 7212414"/>
              <a:gd name="connsiteY19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12414" h="6858000">
                <a:moveTo>
                  <a:pt x="1494409" y="0"/>
                </a:moveTo>
                <a:lnTo>
                  <a:pt x="7212414" y="0"/>
                </a:lnTo>
                <a:lnTo>
                  <a:pt x="7212414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98777" y="0"/>
            <a:ext cx="1897292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9DFE2504-DE79-4AC0-BD70-A3F274715C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0778" y="718458"/>
            <a:ext cx="4288901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000" spc="0"/>
            </a:lvl1pPr>
          </a:lstStyle>
          <a:p>
            <a:r>
              <a:rPr lang="en-US" sz="4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4500" dirty="0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F51F0DB4-631C-4CFA-B7CD-271E701A372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779" y="4110038"/>
            <a:ext cx="3448746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86060" y="0"/>
            <a:ext cx="2120752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73778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59330E-45A9-4294-A077-3852502CC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779" y="442914"/>
            <a:ext cx="5176274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D8EB0F-A394-8CB7-7D17-84C42178FD3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778" y="2645230"/>
            <a:ext cx="8122444" cy="3319603"/>
          </a:xfrm>
        </p:spPr>
        <p:txBody>
          <a:bodyPr>
            <a:normAutofit/>
          </a:bodyPr>
          <a:lstStyle>
            <a:lvl1pPr marL="214313" indent="-214313">
              <a:buFont typeface="Arial" panose="020B0604020202020204" pitchFamily="34" charset="0"/>
              <a:buChar char="•"/>
              <a:defRPr sz="1350"/>
            </a:lvl1pPr>
            <a:lvl2pPr marL="411480" indent="-214313">
              <a:buFont typeface="Arial" panose="020B0604020202020204" pitchFamily="34" charset="0"/>
              <a:buChar char="•"/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624CDB3-40DA-BA45-194C-0EF1E9C57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5777413" y="1"/>
            <a:ext cx="321662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2D2A668-8DEF-24A0-5BA2-B006075A4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5612089" y="-13335"/>
            <a:ext cx="3472312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BDF149-6527-9883-E5AD-5AECD69DE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19716" y="2"/>
            <a:ext cx="2871025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5471925-F840-BF0B-4DCE-A806EA3D1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0779" y="6170491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3F9556F-DAA8-7F4B-6338-FF7878F58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6735" y="6170490"/>
            <a:ext cx="4250531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1D350D2-28D7-3BAD-6A43-0D8B85042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9425" y="6170490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31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5F199FA-581E-485F-8470-9B9F10DBB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98777" y="0"/>
            <a:ext cx="1897292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D4E4E3-A06F-4EA0-9228-3B72D4CE6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86060" y="0"/>
            <a:ext cx="2120752" cy="6858000"/>
          </a:xfrm>
          <a:custGeom>
            <a:avLst/>
            <a:gdLst>
              <a:gd name="connsiteX0" fmla="*/ 952351 w 2827669"/>
              <a:gd name="connsiteY0" fmla="*/ 0 h 6858000"/>
              <a:gd name="connsiteX1" fmla="*/ 1298165 w 2827669"/>
              <a:gd name="connsiteY1" fmla="*/ 0 h 6858000"/>
              <a:gd name="connsiteX2" fmla="*/ 1414021 w 2827669"/>
              <a:gd name="connsiteY2" fmla="*/ 91085 h 6858000"/>
              <a:gd name="connsiteX3" fmla="*/ 2827669 w 2827669"/>
              <a:gd name="connsiteY3" fmla="*/ 3590451 h 6858000"/>
              <a:gd name="connsiteX4" fmla="*/ 953320 w 2827669"/>
              <a:gd name="connsiteY4" fmla="*/ 6374083 h 6858000"/>
              <a:gd name="connsiteX5" fmla="*/ 436671 w 2827669"/>
              <a:gd name="connsiteY5" fmla="*/ 6784359 h 6858000"/>
              <a:gd name="connsiteX6" fmla="*/ 331508 w 2827669"/>
              <a:gd name="connsiteY6" fmla="*/ 6858000 h 6858000"/>
              <a:gd name="connsiteX7" fmla="*/ 0 w 2827669"/>
              <a:gd name="connsiteY7" fmla="*/ 6858000 h 6858000"/>
              <a:gd name="connsiteX8" fmla="*/ 92067 w 2827669"/>
              <a:gd name="connsiteY8" fmla="*/ 6794395 h 6858000"/>
              <a:gd name="connsiteX9" fmla="*/ 615750 w 2827669"/>
              <a:gd name="connsiteY9" fmla="*/ 6384118 h 6858000"/>
              <a:gd name="connsiteX10" fmla="*/ 2515617 w 2827669"/>
              <a:gd name="connsiteY10" fmla="*/ 3600487 h 6858000"/>
              <a:gd name="connsiteX11" fmla="*/ 1082723 w 2827669"/>
              <a:gd name="connsiteY11" fmla="*/ 1011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27669" h="6858000">
                <a:moveTo>
                  <a:pt x="952351" y="0"/>
                </a:moveTo>
                <a:lnTo>
                  <a:pt x="1298165" y="0"/>
                </a:lnTo>
                <a:lnTo>
                  <a:pt x="1414021" y="91085"/>
                </a:lnTo>
                <a:cubicBezTo>
                  <a:pt x="2323409" y="861623"/>
                  <a:pt x="2827669" y="2141656"/>
                  <a:pt x="2827669" y="3590451"/>
                </a:cubicBezTo>
                <a:cubicBezTo>
                  <a:pt x="2827669" y="4952841"/>
                  <a:pt x="1898944" y="5593563"/>
                  <a:pt x="953320" y="6374083"/>
                </a:cubicBezTo>
                <a:cubicBezTo>
                  <a:pt x="781116" y="6516221"/>
                  <a:pt x="610489" y="6655457"/>
                  <a:pt x="436671" y="6784359"/>
                </a:cubicBezTo>
                <a:lnTo>
                  <a:pt x="331508" y="6858000"/>
                </a:lnTo>
                <a:lnTo>
                  <a:pt x="0" y="6858000"/>
                </a:lnTo>
                <a:lnTo>
                  <a:pt x="92067" y="6794395"/>
                </a:lnTo>
                <a:cubicBezTo>
                  <a:pt x="268252" y="6665493"/>
                  <a:pt x="441202" y="6526257"/>
                  <a:pt x="615750" y="6384118"/>
                </a:cubicBezTo>
                <a:cubicBezTo>
                  <a:pt x="1574248" y="5603599"/>
                  <a:pt x="2515617" y="4962877"/>
                  <a:pt x="2515617" y="3600487"/>
                </a:cubicBezTo>
                <a:cubicBezTo>
                  <a:pt x="2515617" y="2151691"/>
                  <a:pt x="2004492" y="871659"/>
                  <a:pt x="1082723" y="10112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35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0A4F2B-CA9C-2019-E84C-7C17DFD98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0778" y="718458"/>
            <a:ext cx="4288901" cy="339158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000" spc="0"/>
            </a:lvl1pPr>
          </a:lstStyle>
          <a:p>
            <a:r>
              <a:rPr lang="en-US" sz="4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sz="45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E191378-FF48-4A6B-70C2-CFB4A267A0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779" y="4110038"/>
            <a:ext cx="3448746" cy="1879124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 strike="noStrike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75A0127-ED9F-6E5C-4014-5E75D6C58E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608" y="0"/>
            <a:ext cx="5413393" cy="6858000"/>
          </a:xfrm>
          <a:custGeom>
            <a:avLst/>
            <a:gdLst>
              <a:gd name="connsiteX0" fmla="*/ 1494409 w 7217857"/>
              <a:gd name="connsiteY0" fmla="*/ 0 h 6858000"/>
              <a:gd name="connsiteX1" fmla="*/ 4632500 w 7217857"/>
              <a:gd name="connsiteY1" fmla="*/ 0 h 6858000"/>
              <a:gd name="connsiteX2" fmla="*/ 5764493 w 7217857"/>
              <a:gd name="connsiteY2" fmla="*/ 0 h 6858000"/>
              <a:gd name="connsiteX3" fmla="*/ 7217857 w 7217857"/>
              <a:gd name="connsiteY3" fmla="*/ 0 h 6858000"/>
              <a:gd name="connsiteX4" fmla="*/ 7217857 w 7217857"/>
              <a:gd name="connsiteY4" fmla="*/ 6858000 h 6858000"/>
              <a:gd name="connsiteX5" fmla="*/ 5764493 w 7217857"/>
              <a:gd name="connsiteY5" fmla="*/ 6858000 h 6858000"/>
              <a:gd name="connsiteX6" fmla="*/ 4632500 w 7217857"/>
              <a:gd name="connsiteY6" fmla="*/ 6858000 h 6858000"/>
              <a:gd name="connsiteX7" fmla="*/ 238313 w 7217857"/>
              <a:gd name="connsiteY7" fmla="*/ 6858000 h 6858000"/>
              <a:gd name="connsiteX8" fmla="*/ 251264 w 7217857"/>
              <a:gd name="connsiteY8" fmla="*/ 6849373 h 6858000"/>
              <a:gd name="connsiteX9" fmla="*/ 776282 w 7217857"/>
              <a:gd name="connsiteY9" fmla="*/ 6451411 h 6858000"/>
              <a:gd name="connsiteX10" fmla="*/ 2741607 w 7217857"/>
              <a:gd name="connsiteY10" fmla="*/ 3678515 h 6858000"/>
              <a:gd name="connsiteX11" fmla="*/ 1521342 w 7217857"/>
              <a:gd name="connsiteY11" fmla="*/ 24338 h 6858000"/>
              <a:gd name="connsiteX12" fmla="*/ 879874 w 7217857"/>
              <a:gd name="connsiteY12" fmla="*/ 0 h 6858000"/>
              <a:gd name="connsiteX13" fmla="*/ 1477051 w 7217857"/>
              <a:gd name="connsiteY13" fmla="*/ 0 h 6858000"/>
              <a:gd name="connsiteX14" fmla="*/ 1503062 w 7217857"/>
              <a:gd name="connsiteY14" fmla="*/ 23504 h 6858000"/>
              <a:gd name="connsiteX15" fmla="*/ 2723328 w 7217857"/>
              <a:gd name="connsiteY15" fmla="*/ 3677682 h 6858000"/>
              <a:gd name="connsiteX16" fmla="*/ 758003 w 7217857"/>
              <a:gd name="connsiteY16" fmla="*/ 6450578 h 6858000"/>
              <a:gd name="connsiteX17" fmla="*/ 232984 w 7217857"/>
              <a:gd name="connsiteY17" fmla="*/ 6848540 h 6858000"/>
              <a:gd name="connsiteX18" fmla="*/ 218782 w 7217857"/>
              <a:gd name="connsiteY18" fmla="*/ 6858000 h 6858000"/>
              <a:gd name="connsiteX19" fmla="*/ 0 w 7217857"/>
              <a:gd name="connsiteY19" fmla="*/ 6858000 h 6858000"/>
              <a:gd name="connsiteX20" fmla="*/ 105163 w 7217857"/>
              <a:gd name="connsiteY20" fmla="*/ 6785068 h 6858000"/>
              <a:gd name="connsiteX21" fmla="*/ 621812 w 7217857"/>
              <a:gd name="connsiteY21" fmla="*/ 6378742 h 6858000"/>
              <a:gd name="connsiteX22" fmla="*/ 2496161 w 7217857"/>
              <a:gd name="connsiteY22" fmla="*/ 3621913 h 6858000"/>
              <a:gd name="connsiteX23" fmla="*/ 895263 w 7217857"/>
              <a:gd name="connsiteY23" fmla="*/ 10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17857" h="6858000">
                <a:moveTo>
                  <a:pt x="1494409" y="0"/>
                </a:moveTo>
                <a:lnTo>
                  <a:pt x="4632500" y="0"/>
                </a:lnTo>
                <a:lnTo>
                  <a:pt x="5764493" y="0"/>
                </a:lnTo>
                <a:lnTo>
                  <a:pt x="7217857" y="0"/>
                </a:lnTo>
                <a:lnTo>
                  <a:pt x="7217857" y="6858000"/>
                </a:lnTo>
                <a:lnTo>
                  <a:pt x="5764493" y="6858000"/>
                </a:lnTo>
                <a:lnTo>
                  <a:pt x="4632500" y="6858000"/>
                </a:lnTo>
                <a:lnTo>
                  <a:pt x="238313" y="6858000"/>
                </a:lnTo>
                <a:lnTo>
                  <a:pt x="251264" y="6849373"/>
                </a:lnTo>
                <a:cubicBezTo>
                  <a:pt x="427471" y="6724853"/>
                  <a:pt x="601037" y="6589587"/>
                  <a:pt x="776282" y="6451411"/>
                </a:cubicBezTo>
                <a:cubicBezTo>
                  <a:pt x="1738612" y="5692656"/>
                  <a:pt x="2677854" y="5076606"/>
                  <a:pt x="2741607" y="3678515"/>
                </a:cubicBezTo>
                <a:cubicBezTo>
                  <a:pt x="2809404" y="2191755"/>
                  <a:pt x="2375613" y="855667"/>
                  <a:pt x="1521342" y="24338"/>
                </a:cubicBezTo>
                <a:close/>
                <a:moveTo>
                  <a:pt x="879874" y="0"/>
                </a:moveTo>
                <a:lnTo>
                  <a:pt x="1477051" y="0"/>
                </a:lnTo>
                <a:lnTo>
                  <a:pt x="1503062" y="23504"/>
                </a:lnTo>
                <a:cubicBezTo>
                  <a:pt x="2357333" y="854834"/>
                  <a:pt x="2791125" y="2190921"/>
                  <a:pt x="2723328" y="3677682"/>
                </a:cubicBezTo>
                <a:cubicBezTo>
                  <a:pt x="2659574" y="5075773"/>
                  <a:pt x="1720332" y="5691822"/>
                  <a:pt x="758003" y="6450578"/>
                </a:cubicBezTo>
                <a:cubicBezTo>
                  <a:pt x="582758" y="6588754"/>
                  <a:pt x="409191" y="6724020"/>
                  <a:pt x="232984" y="6848540"/>
                </a:cubicBezTo>
                <a:lnTo>
                  <a:pt x="218782" y="6858000"/>
                </a:lnTo>
                <a:lnTo>
                  <a:pt x="0" y="6858000"/>
                </a:lnTo>
                <a:lnTo>
                  <a:pt x="105163" y="6785068"/>
                </a:lnTo>
                <a:cubicBezTo>
                  <a:pt x="278981" y="6657407"/>
                  <a:pt x="449608" y="6519512"/>
                  <a:pt x="621812" y="6378742"/>
                </a:cubicBezTo>
                <a:cubicBezTo>
                  <a:pt x="1567436" y="5605738"/>
                  <a:pt x="2496161" y="4971185"/>
                  <a:pt x="2496161" y="3621913"/>
                </a:cubicBezTo>
                <a:cubicBezTo>
                  <a:pt x="2496161" y="2091411"/>
                  <a:pt x="1922425" y="751075"/>
                  <a:pt x="895263" y="10445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algn="ctr"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63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0EAB665-9090-4940-9CBD-04BE9264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5745742" y="-9590"/>
            <a:ext cx="3216629" cy="2239437"/>
          </a:xfrm>
          <a:custGeom>
            <a:avLst/>
            <a:gdLst>
              <a:gd name="connsiteX0" fmla="*/ 2347485 w 4865144"/>
              <a:gd name="connsiteY0" fmla="*/ 2540357 h 2540357"/>
              <a:gd name="connsiteX1" fmla="*/ 566486 w 4865144"/>
              <a:gd name="connsiteY1" fmla="*/ 1558284 h 2540357"/>
              <a:gd name="connsiteX2" fmla="*/ 376684 w 4865144"/>
              <a:gd name="connsiteY2" fmla="*/ 1307041 h 2540357"/>
              <a:gd name="connsiteX3" fmla="*/ 0 w 4865144"/>
              <a:gd name="connsiteY3" fmla="*/ 515488 h 2540357"/>
              <a:gd name="connsiteX4" fmla="*/ 57187 w 4865144"/>
              <a:gd name="connsiteY4" fmla="*/ 83613 h 2540357"/>
              <a:gd name="connsiteX5" fmla="*/ 85241 w 4865144"/>
              <a:gd name="connsiteY5" fmla="*/ 0 h 2540357"/>
              <a:gd name="connsiteX6" fmla="*/ 4819156 w 4865144"/>
              <a:gd name="connsiteY6" fmla="*/ 0 h 2540357"/>
              <a:gd name="connsiteX7" fmla="*/ 4827943 w 4865144"/>
              <a:gd name="connsiteY7" fmla="*/ 42917 h 2540357"/>
              <a:gd name="connsiteX8" fmla="*/ 4865144 w 4865144"/>
              <a:gd name="connsiteY8" fmla="*/ 515488 h 2540357"/>
              <a:gd name="connsiteX9" fmla="*/ 4612386 w 4865144"/>
              <a:gd name="connsiteY9" fmla="*/ 1189035 h 2540357"/>
              <a:gd name="connsiteX10" fmla="*/ 3864031 w 4865144"/>
              <a:gd name="connsiteY10" fmla="*/ 1816207 h 2540357"/>
              <a:gd name="connsiteX11" fmla="*/ 3699494 w 4865144"/>
              <a:gd name="connsiteY11" fmla="*/ 1936178 h 2540357"/>
              <a:gd name="connsiteX12" fmla="*/ 2347485 w 4865144"/>
              <a:gd name="connsiteY12" fmla="*/ 2540357 h 254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5144" h="2540357">
                <a:moveTo>
                  <a:pt x="2347485" y="2540357"/>
                </a:moveTo>
                <a:cubicBezTo>
                  <a:pt x="1595370" y="2540357"/>
                  <a:pt x="1062712" y="2246669"/>
                  <a:pt x="566486" y="1558284"/>
                </a:cubicBezTo>
                <a:cubicBezTo>
                  <a:pt x="501550" y="1468181"/>
                  <a:pt x="438072" y="1386236"/>
                  <a:pt x="376684" y="1307041"/>
                </a:cubicBezTo>
                <a:cubicBezTo>
                  <a:pt x="122255" y="978668"/>
                  <a:pt x="0" y="807898"/>
                  <a:pt x="0" y="515488"/>
                </a:cubicBezTo>
                <a:cubicBezTo>
                  <a:pt x="0" y="370314"/>
                  <a:pt x="19158" y="226024"/>
                  <a:pt x="57187" y="83613"/>
                </a:cubicBezTo>
                <a:lnTo>
                  <a:pt x="85241" y="0"/>
                </a:lnTo>
                <a:lnTo>
                  <a:pt x="4819156" y="0"/>
                </a:lnTo>
                <a:lnTo>
                  <a:pt x="4827943" y="42917"/>
                </a:lnTo>
                <a:cubicBezTo>
                  <a:pt x="4852551" y="195232"/>
                  <a:pt x="4865144" y="353315"/>
                  <a:pt x="4865144" y="515488"/>
                </a:cubicBezTo>
                <a:cubicBezTo>
                  <a:pt x="4865144" y="774296"/>
                  <a:pt x="4787155" y="982010"/>
                  <a:pt x="4612386" y="1189035"/>
                </a:cubicBezTo>
                <a:cubicBezTo>
                  <a:pt x="4429578" y="1405594"/>
                  <a:pt x="4154895" y="1605055"/>
                  <a:pt x="3864031" y="1816207"/>
                </a:cubicBezTo>
                <a:cubicBezTo>
                  <a:pt x="3810369" y="1855117"/>
                  <a:pt x="3754930" y="1895402"/>
                  <a:pt x="3699494" y="1936178"/>
                </a:cubicBezTo>
                <a:cubicBezTo>
                  <a:pt x="3203269" y="2301103"/>
                  <a:pt x="2841097" y="2540357"/>
                  <a:pt x="2347485" y="254035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154322-7D00-4603-927A-E5310265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V="1">
            <a:off x="5580418" y="-22925"/>
            <a:ext cx="3472312" cy="2423160"/>
          </a:xfrm>
          <a:custGeom>
            <a:avLst/>
            <a:gdLst>
              <a:gd name="connsiteX0" fmla="*/ 2534081 w 5251863"/>
              <a:gd name="connsiteY0" fmla="*/ 2733640 h 2733640"/>
              <a:gd name="connsiteX1" fmla="*/ 611515 w 5251863"/>
              <a:gd name="connsiteY1" fmla="*/ 1637197 h 2733640"/>
              <a:gd name="connsiteX2" fmla="*/ 406625 w 5251863"/>
              <a:gd name="connsiteY2" fmla="*/ 1356697 h 2733640"/>
              <a:gd name="connsiteX3" fmla="*/ 0 w 5251863"/>
              <a:gd name="connsiteY3" fmla="*/ 472961 h 2733640"/>
              <a:gd name="connsiteX4" fmla="*/ 15472 w 5251863"/>
              <a:gd name="connsiteY4" fmla="*/ 230720 h 2733640"/>
              <a:gd name="connsiteX5" fmla="*/ 59957 w 5251863"/>
              <a:gd name="connsiteY5" fmla="*/ 0 h 2733640"/>
              <a:gd name="connsiteX6" fmla="*/ 5218026 w 5251863"/>
              <a:gd name="connsiteY6" fmla="*/ 0 h 2733640"/>
              <a:gd name="connsiteX7" fmla="*/ 5241745 w 5251863"/>
              <a:gd name="connsiteY7" fmla="*/ 205032 h 2733640"/>
              <a:gd name="connsiteX8" fmla="*/ 5251863 w 5251863"/>
              <a:gd name="connsiteY8" fmla="*/ 472961 h 2733640"/>
              <a:gd name="connsiteX9" fmla="*/ 4979014 w 5251863"/>
              <a:gd name="connsiteY9" fmla="*/ 1224949 h 2733640"/>
              <a:gd name="connsiteX10" fmla="*/ 4171175 w 5251863"/>
              <a:gd name="connsiteY10" fmla="*/ 1925157 h 2733640"/>
              <a:gd name="connsiteX11" fmla="*/ 3993558 w 5251863"/>
              <a:gd name="connsiteY11" fmla="*/ 2059101 h 2733640"/>
              <a:gd name="connsiteX12" fmla="*/ 2534081 w 5251863"/>
              <a:gd name="connsiteY12" fmla="*/ 2733640 h 27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51863" h="2733640">
                <a:moveTo>
                  <a:pt x="2534081" y="2733640"/>
                </a:moveTo>
                <a:cubicBezTo>
                  <a:pt x="1722182" y="2733640"/>
                  <a:pt x="1147184" y="2405750"/>
                  <a:pt x="611515" y="1637197"/>
                </a:cubicBezTo>
                <a:cubicBezTo>
                  <a:pt x="541416" y="1536604"/>
                  <a:pt x="472894" y="1445115"/>
                  <a:pt x="406625" y="1356697"/>
                </a:cubicBezTo>
                <a:cubicBezTo>
                  <a:pt x="131973" y="990082"/>
                  <a:pt x="0" y="799426"/>
                  <a:pt x="0" y="472961"/>
                </a:cubicBezTo>
                <a:cubicBezTo>
                  <a:pt x="0" y="391921"/>
                  <a:pt x="5170" y="311128"/>
                  <a:pt x="15472" y="230720"/>
                </a:cubicBezTo>
                <a:lnTo>
                  <a:pt x="59957" y="0"/>
                </a:lnTo>
                <a:lnTo>
                  <a:pt x="5218026" y="0"/>
                </a:lnTo>
                <a:lnTo>
                  <a:pt x="5241745" y="205032"/>
                </a:lnTo>
                <a:cubicBezTo>
                  <a:pt x="5248464" y="293044"/>
                  <a:pt x="5251863" y="382432"/>
                  <a:pt x="5251863" y="472961"/>
                </a:cubicBezTo>
                <a:cubicBezTo>
                  <a:pt x="5251863" y="761910"/>
                  <a:pt x="5167674" y="993814"/>
                  <a:pt x="4979014" y="1224949"/>
                </a:cubicBezTo>
                <a:cubicBezTo>
                  <a:pt x="4781676" y="1466726"/>
                  <a:pt x="4485157" y="1689416"/>
                  <a:pt x="4171175" y="1925157"/>
                </a:cubicBezTo>
                <a:cubicBezTo>
                  <a:pt x="4113246" y="1968599"/>
                  <a:pt x="4053402" y="2013577"/>
                  <a:pt x="3993558" y="2059101"/>
                </a:cubicBezTo>
                <a:cubicBezTo>
                  <a:pt x="3457890" y="2466524"/>
                  <a:pt x="3066929" y="2733640"/>
                  <a:pt x="2534081" y="273364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0CB6C4-9B58-9A3F-9D5D-12C0B58A4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779" y="442914"/>
            <a:ext cx="5176274" cy="1843087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10779" y="2606040"/>
            <a:ext cx="3957360" cy="3394062"/>
          </a:xfrm>
        </p:spPr>
        <p:txBody>
          <a:bodyPr>
            <a:normAutofit/>
          </a:bodyPr>
          <a:lstStyle>
            <a:lvl1pPr marL="212598" indent="-212598">
              <a:buFont typeface="Arial" panose="020B0604020202020204" pitchFamily="34" charset="0"/>
              <a:buChar char="•"/>
              <a:defRPr sz="1350"/>
            </a:lvl1pPr>
            <a:lvl2pPr marL="411480" indent="-212598">
              <a:buFont typeface="Arial" panose="020B0604020202020204" pitchFamily="34" charset="0"/>
              <a:buChar char="•"/>
              <a:defRPr sz="1350"/>
            </a:lvl2pPr>
            <a:lvl3pPr marL="685800" indent="-212598">
              <a:defRPr sz="1350"/>
            </a:lvl3pPr>
            <a:lvl4pPr marL="1028700" indent="-212598">
              <a:defRPr sz="1350"/>
            </a:lvl4pPr>
            <a:lvl5pPr marL="1371600" indent="-212598"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77119" y="2606040"/>
            <a:ext cx="3956102" cy="3394062"/>
          </a:xfrm>
        </p:spPr>
        <p:txBody>
          <a:bodyPr>
            <a:normAutofit/>
          </a:bodyPr>
          <a:lstStyle>
            <a:lvl1pPr marL="212598" indent="-212598">
              <a:buFont typeface="Arial" panose="020B0604020202020204" pitchFamily="34" charset="0"/>
              <a:buChar char="•"/>
              <a:defRPr sz="1350"/>
            </a:lvl1pPr>
            <a:lvl2pPr marL="411480" indent="-212598">
              <a:buFont typeface="Arial" panose="020B0604020202020204" pitchFamily="34" charset="0"/>
              <a:buChar char="•"/>
              <a:defRPr sz="1350"/>
            </a:lvl2pPr>
            <a:lvl3pPr marL="685800" indent="-212598">
              <a:defRPr sz="1350"/>
            </a:lvl3pPr>
            <a:lvl4pPr marL="1028700" indent="-212598">
              <a:defRPr sz="1350"/>
            </a:lvl4pPr>
            <a:lvl5pPr marL="1371600" indent="-212598"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DDA6B1-6025-FEA3-B8BB-05F6EBA55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8046" y="-9589"/>
            <a:ext cx="2871025" cy="2051003"/>
          </a:xfrm>
          <a:custGeom>
            <a:avLst/>
            <a:gdLst>
              <a:gd name="connsiteX0" fmla="*/ 48561 w 3828033"/>
              <a:gd name="connsiteY0" fmla="*/ 0 h 2051003"/>
              <a:gd name="connsiteX1" fmla="*/ 3738569 w 3828033"/>
              <a:gd name="connsiteY1" fmla="*/ 0 h 2051003"/>
              <a:gd name="connsiteX2" fmla="*/ 3783037 w 3828033"/>
              <a:gd name="connsiteY2" fmla="*/ 131595 h 2051003"/>
              <a:gd name="connsiteX3" fmla="*/ 3828033 w 3828033"/>
              <a:gd name="connsiteY3" fmla="*/ 469010 h 2051003"/>
              <a:gd name="connsiteX4" fmla="*/ 3531647 w 3828033"/>
              <a:gd name="connsiteY4" fmla="*/ 1087435 h 2051003"/>
              <a:gd name="connsiteX5" fmla="*/ 3382306 w 3828033"/>
              <a:gd name="connsiteY5" fmla="*/ 1283727 h 2051003"/>
              <a:gd name="connsiteX6" fmla="*/ 1980966 w 3828033"/>
              <a:gd name="connsiteY6" fmla="*/ 2051003 h 2051003"/>
              <a:gd name="connsiteX7" fmla="*/ 917167 w 3828033"/>
              <a:gd name="connsiteY7" fmla="*/ 1578970 h 2051003"/>
              <a:gd name="connsiteX8" fmla="*/ 787704 w 3828033"/>
              <a:gd name="connsiteY8" fmla="*/ 1485237 h 2051003"/>
              <a:gd name="connsiteX9" fmla="*/ 198877 w 3828033"/>
              <a:gd name="connsiteY9" fmla="*/ 995240 h 2051003"/>
              <a:gd name="connsiteX10" fmla="*/ 0 w 3828033"/>
              <a:gd name="connsiteY10" fmla="*/ 469010 h 2051003"/>
              <a:gd name="connsiteX11" fmla="*/ 45559 w 3828033"/>
              <a:gd name="connsiteY11" fmla="*/ 11416 h 205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28033" h="2051003">
                <a:moveTo>
                  <a:pt x="48561" y="0"/>
                </a:moveTo>
                <a:lnTo>
                  <a:pt x="3738569" y="0"/>
                </a:lnTo>
                <a:lnTo>
                  <a:pt x="3783037" y="131595"/>
                </a:lnTo>
                <a:cubicBezTo>
                  <a:pt x="3812959" y="242859"/>
                  <a:pt x="3828033" y="355590"/>
                  <a:pt x="3828033" y="469010"/>
                </a:cubicBezTo>
                <a:cubicBezTo>
                  <a:pt x="3828033" y="697465"/>
                  <a:pt x="3731840" y="830884"/>
                  <a:pt x="3531647" y="1087435"/>
                </a:cubicBezTo>
                <a:cubicBezTo>
                  <a:pt x="3483347" y="1149310"/>
                  <a:pt x="3433400" y="1213332"/>
                  <a:pt x="3382306" y="1283727"/>
                </a:cubicBezTo>
                <a:cubicBezTo>
                  <a:pt x="2991862" y="1821551"/>
                  <a:pt x="2572752" y="2051003"/>
                  <a:pt x="1980966" y="2051003"/>
                </a:cubicBezTo>
                <a:cubicBezTo>
                  <a:pt x="1592577" y="2051003"/>
                  <a:pt x="1307610" y="1864080"/>
                  <a:pt x="917167" y="1578970"/>
                </a:cubicBezTo>
                <a:cubicBezTo>
                  <a:pt x="873548" y="1547112"/>
                  <a:pt x="829927" y="1515637"/>
                  <a:pt x="787704" y="1485237"/>
                </a:cubicBezTo>
                <a:cubicBezTo>
                  <a:pt x="558844" y="1320269"/>
                  <a:pt x="342715" y="1164433"/>
                  <a:pt x="198877" y="995240"/>
                </a:cubicBezTo>
                <a:cubicBezTo>
                  <a:pt x="61365" y="833495"/>
                  <a:pt x="0" y="671213"/>
                  <a:pt x="0" y="469010"/>
                </a:cubicBezTo>
                <a:cubicBezTo>
                  <a:pt x="0" y="310633"/>
                  <a:pt x="15484" y="157247"/>
                  <a:pt x="45559" y="11416"/>
                </a:cubicBez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E14614-7B6B-2144-6181-C2C516D05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0779" y="6170491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B15B36F-FBDF-DF28-B03B-6D512C4C0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6735" y="6170490"/>
            <a:ext cx="4250531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F1BC0A8-A262-DF6C-DB53-DBB7E73B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29425" y="6170490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5370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32199" y="-1"/>
            <a:ext cx="1933946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779" y="442221"/>
            <a:ext cx="5470922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0779" y="2429436"/>
            <a:ext cx="2462763" cy="3742764"/>
          </a:xfrm>
        </p:spPr>
        <p:txBody>
          <a:bodyPr>
            <a:normAutofit/>
          </a:bodyPr>
          <a:lstStyle>
            <a:lvl1pPr marL="257175" indent="-257175">
              <a:buFont typeface="+mj-lt"/>
              <a:buAutoNum type="arabicPeriod"/>
              <a:defRPr sz="1350"/>
            </a:lvl1pPr>
            <a:lvl2pPr marL="411480" indent="-257175">
              <a:buFont typeface="+mj-lt"/>
              <a:buAutoNum type="alphaLcPeriod"/>
              <a:defRPr sz="1350"/>
            </a:lvl2pPr>
            <a:lvl3pPr marL="685800" indent="-257175">
              <a:buFont typeface="+mj-lt"/>
              <a:buAutoNum type="arabicParenR"/>
              <a:defRPr sz="1350"/>
            </a:lvl3pPr>
            <a:lvl4pPr marL="1028700" indent="-257175">
              <a:buFont typeface="+mj-lt"/>
              <a:buAutoNum type="alphaLcParenR"/>
              <a:defRPr sz="1350"/>
            </a:lvl4pPr>
            <a:lvl5pPr marL="1371600" indent="-257175">
              <a:buFont typeface="+mj-lt"/>
              <a:buAutoNum type="romanLcPeriod"/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54673" y="-115242"/>
            <a:ext cx="2119133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75078" y="-115244"/>
            <a:ext cx="2280355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67702" y="1"/>
            <a:ext cx="1675269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77071" y="874311"/>
            <a:ext cx="992501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39317" y="823867"/>
            <a:ext cx="1068010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20438" y="941398"/>
            <a:ext cx="905768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1014" y="996983"/>
            <a:ext cx="784616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64CD6-CBC4-7AC6-C929-63C3FA6913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94447" y="2428876"/>
            <a:ext cx="5421432" cy="3743325"/>
          </a:xfrm>
        </p:spPr>
        <p:txBody>
          <a:bodyPr>
            <a:normAutofit/>
          </a:bodyPr>
          <a:lstStyle>
            <a:lvl1pPr>
              <a:defRPr sz="1350"/>
            </a:lvl1pPr>
            <a:lvl2pPr marL="214313" indent="-214313">
              <a:buFont typeface="Arial" panose="020B0604020202020204" pitchFamily="34" charset="0"/>
              <a:buChar char="•"/>
              <a:defRPr sz="1350"/>
            </a:lvl2pPr>
            <a:lvl3pPr>
              <a:defRPr sz="1350"/>
            </a:lvl3pPr>
            <a:lvl4pPr>
              <a:defRPr sz="1350"/>
            </a:lvl4pPr>
            <a:lvl5pPr marL="1371600"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126BD7-FA78-021A-88A6-8125F226A9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0779" y="6170491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4AB8D6D-8446-28BA-5303-9CAC699EE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6735" y="6170490"/>
            <a:ext cx="4250531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6265813-9153-0723-D330-6861790EB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9425" y="6170490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84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72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DCE10AF-EFC7-450A-8AB0-0BDC36897B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779" y="442913"/>
            <a:ext cx="8122442" cy="1344612"/>
          </a:xfrm>
        </p:spPr>
        <p:txBody>
          <a:bodyPr anchor="b"/>
          <a:lstStyle>
            <a:lvl1pPr>
              <a:lnSpc>
                <a:spcPct val="100000"/>
              </a:lnSpc>
              <a:defRPr spc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361F1FA-3EF1-7343-5C8E-028D0C93895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779" y="2107096"/>
            <a:ext cx="8122442" cy="2846567"/>
          </a:xfrm>
        </p:spPr>
        <p:txBody>
          <a:bodyPr>
            <a:normAutofit/>
          </a:bodyPr>
          <a:lstStyle>
            <a:lvl1pPr marL="214313" indent="-214313">
              <a:buFont typeface="Arial" panose="020B0604020202020204" pitchFamily="34" charset="0"/>
              <a:buChar char="•"/>
              <a:defRPr sz="1350"/>
            </a:lvl1pPr>
            <a:lvl2pPr marL="411480" indent="-214313">
              <a:buFont typeface="Arial" panose="020B0604020202020204" pitchFamily="34" charset="0"/>
              <a:buChar char="•"/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CBB1601-97BD-4C51-82D2-26EA206278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15" y="3978382"/>
            <a:ext cx="9141485" cy="2879619"/>
          </a:xfrm>
          <a:custGeom>
            <a:avLst/>
            <a:gdLst>
              <a:gd name="connsiteX0" fmla="*/ 0 w 12188647"/>
              <a:gd name="connsiteY0" fmla="*/ 0 h 2879619"/>
              <a:gd name="connsiteX1" fmla="*/ 136072 w 12188647"/>
              <a:gd name="connsiteY1" fmla="*/ 82968 h 2879619"/>
              <a:gd name="connsiteX2" fmla="*/ 857450 w 12188647"/>
              <a:gd name="connsiteY2" fmla="*/ 470830 h 2879619"/>
              <a:gd name="connsiteX3" fmla="*/ 5751832 w 12188647"/>
              <a:gd name="connsiteY3" fmla="*/ 1877960 h 2879619"/>
              <a:gd name="connsiteX4" fmla="*/ 12163508 w 12188647"/>
              <a:gd name="connsiteY4" fmla="*/ 676118 h 2879619"/>
              <a:gd name="connsiteX5" fmla="*/ 12188647 w 12188647"/>
              <a:gd name="connsiteY5" fmla="*/ 660457 h 2879619"/>
              <a:gd name="connsiteX6" fmla="*/ 12188647 w 12188647"/>
              <a:gd name="connsiteY6" fmla="*/ 2879619 h 2879619"/>
              <a:gd name="connsiteX7" fmla="*/ 0 w 12188647"/>
              <a:gd name="connsiteY7" fmla="*/ 2879619 h 2879619"/>
              <a:gd name="connsiteX8" fmla="*/ 0 w 12188647"/>
              <a:gd name="connsiteY8" fmla="*/ 309760 h 2879619"/>
              <a:gd name="connsiteX9" fmla="*/ 11983 w 12188647"/>
              <a:gd name="connsiteY9" fmla="*/ 317356 h 2879619"/>
              <a:gd name="connsiteX10" fmla="*/ 719453 w 12188647"/>
              <a:gd name="connsiteY10" fmla="*/ 711503 h 2879619"/>
              <a:gd name="connsiteX11" fmla="*/ 5648922 w 12188647"/>
              <a:gd name="connsiteY11" fmla="*/ 2186930 h 2879619"/>
              <a:gd name="connsiteX12" fmla="*/ 12145074 w 12188647"/>
              <a:gd name="connsiteY12" fmla="*/ 1270841 h 2879619"/>
              <a:gd name="connsiteX13" fmla="*/ 12188341 w 12188647"/>
              <a:gd name="connsiteY13" fmla="*/ 1250622 h 2879619"/>
              <a:gd name="connsiteX14" fmla="*/ 12188341 w 12188647"/>
              <a:gd name="connsiteY14" fmla="*/ 1237591 h 2879619"/>
              <a:gd name="connsiteX15" fmla="*/ 12146557 w 12188647"/>
              <a:gd name="connsiteY15" fmla="*/ 1257118 h 2879619"/>
              <a:gd name="connsiteX16" fmla="*/ 5650403 w 12188647"/>
              <a:gd name="connsiteY16" fmla="*/ 2173208 h 2879619"/>
              <a:gd name="connsiteX17" fmla="*/ 720934 w 12188647"/>
              <a:gd name="connsiteY17" fmla="*/ 697780 h 2879619"/>
              <a:gd name="connsiteX18" fmla="*/ 13463 w 12188647"/>
              <a:gd name="connsiteY18" fmla="*/ 303633 h 2879619"/>
              <a:gd name="connsiteX19" fmla="*/ 0 w 12188647"/>
              <a:gd name="connsiteY19" fmla="*/ 295098 h 2879619"/>
              <a:gd name="connsiteX20" fmla="*/ 0 w 12188647"/>
              <a:gd name="connsiteY20" fmla="*/ 155134 h 2879619"/>
              <a:gd name="connsiteX21" fmla="*/ 134244 w 12188647"/>
              <a:gd name="connsiteY21" fmla="*/ 236988 h 2879619"/>
              <a:gd name="connsiteX22" fmla="*/ 855622 w 12188647"/>
              <a:gd name="connsiteY22" fmla="*/ 624851 h 2879619"/>
              <a:gd name="connsiteX23" fmla="*/ 5750002 w 12188647"/>
              <a:gd name="connsiteY23" fmla="*/ 2031981 h 2879619"/>
              <a:gd name="connsiteX24" fmla="*/ 12161680 w 12188647"/>
              <a:gd name="connsiteY24" fmla="*/ 830139 h 2879619"/>
              <a:gd name="connsiteX25" fmla="*/ 12188341 w 12188647"/>
              <a:gd name="connsiteY25" fmla="*/ 813529 h 2879619"/>
              <a:gd name="connsiteX26" fmla="*/ 12188341 w 12188647"/>
              <a:gd name="connsiteY26" fmla="*/ 788245 h 2879619"/>
              <a:gd name="connsiteX27" fmla="*/ 12161680 w 12188647"/>
              <a:gd name="connsiteY27" fmla="*/ 804854 h 2879619"/>
              <a:gd name="connsiteX28" fmla="*/ 5750002 w 12188647"/>
              <a:gd name="connsiteY28" fmla="*/ 2006696 h 2879619"/>
              <a:gd name="connsiteX29" fmla="*/ 855622 w 12188647"/>
              <a:gd name="connsiteY29" fmla="*/ 599566 h 2879619"/>
              <a:gd name="connsiteX30" fmla="*/ 134244 w 12188647"/>
              <a:gd name="connsiteY30" fmla="*/ 211703 h 2879619"/>
              <a:gd name="connsiteX31" fmla="*/ 0 w 12188647"/>
              <a:gd name="connsiteY31" fmla="*/ 129850 h 2879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88647" h="2879619">
                <a:moveTo>
                  <a:pt x="0" y="0"/>
                </a:moveTo>
                <a:lnTo>
                  <a:pt x="136072" y="82968"/>
                </a:lnTo>
                <a:cubicBezTo>
                  <a:pt x="362717" y="213458"/>
                  <a:pt x="607531" y="341553"/>
                  <a:pt x="857450" y="470830"/>
                </a:cubicBezTo>
                <a:cubicBezTo>
                  <a:pt x="2229816" y="1180739"/>
                  <a:pt x="3356379" y="1877960"/>
                  <a:pt x="5751832" y="1877960"/>
                </a:cubicBezTo>
                <a:cubicBezTo>
                  <a:pt x="8469032" y="1877960"/>
                  <a:pt x="10848618" y="1447240"/>
                  <a:pt x="12163508" y="676118"/>
                </a:cubicBezTo>
                <a:lnTo>
                  <a:pt x="12188647" y="660457"/>
                </a:lnTo>
                <a:lnTo>
                  <a:pt x="12188647" y="2879619"/>
                </a:lnTo>
                <a:lnTo>
                  <a:pt x="0" y="2879619"/>
                </a:lnTo>
                <a:lnTo>
                  <a:pt x="0" y="309760"/>
                </a:lnTo>
                <a:lnTo>
                  <a:pt x="11983" y="317356"/>
                </a:lnTo>
                <a:cubicBezTo>
                  <a:pt x="233346" y="449640"/>
                  <a:pt x="473813" y="579941"/>
                  <a:pt x="719453" y="711503"/>
                </a:cubicBezTo>
                <a:cubicBezTo>
                  <a:pt x="2068317" y="1433952"/>
                  <a:pt x="3163489" y="2139069"/>
                  <a:pt x="5648922" y="2186930"/>
                </a:cubicBezTo>
                <a:cubicBezTo>
                  <a:pt x="8291985" y="2237827"/>
                  <a:pt x="10667193" y="1912168"/>
                  <a:pt x="12145074" y="1270841"/>
                </a:cubicBezTo>
                <a:lnTo>
                  <a:pt x="12188341" y="1250622"/>
                </a:lnTo>
                <a:lnTo>
                  <a:pt x="12188341" y="1237591"/>
                </a:lnTo>
                <a:lnTo>
                  <a:pt x="12146557" y="1257118"/>
                </a:lnTo>
                <a:cubicBezTo>
                  <a:pt x="10668674" y="1898444"/>
                  <a:pt x="8293467" y="2224105"/>
                  <a:pt x="5650403" y="2173208"/>
                </a:cubicBezTo>
                <a:cubicBezTo>
                  <a:pt x="3164970" y="2125346"/>
                  <a:pt x="2069799" y="1420229"/>
                  <a:pt x="720934" y="697780"/>
                </a:cubicBezTo>
                <a:cubicBezTo>
                  <a:pt x="475294" y="566218"/>
                  <a:pt x="234827" y="435916"/>
                  <a:pt x="13463" y="303633"/>
                </a:cubicBezTo>
                <a:lnTo>
                  <a:pt x="0" y="295098"/>
                </a:lnTo>
                <a:lnTo>
                  <a:pt x="0" y="155134"/>
                </a:lnTo>
                <a:lnTo>
                  <a:pt x="134244" y="236988"/>
                </a:lnTo>
                <a:cubicBezTo>
                  <a:pt x="360889" y="367478"/>
                  <a:pt x="605703" y="495573"/>
                  <a:pt x="855622" y="624851"/>
                </a:cubicBezTo>
                <a:cubicBezTo>
                  <a:pt x="2227988" y="1334759"/>
                  <a:pt x="3354551" y="2031981"/>
                  <a:pt x="5750002" y="2031981"/>
                </a:cubicBezTo>
                <a:cubicBezTo>
                  <a:pt x="8467203" y="2031981"/>
                  <a:pt x="10846790" y="1601260"/>
                  <a:pt x="12161680" y="830139"/>
                </a:cubicBezTo>
                <a:lnTo>
                  <a:pt x="12188341" y="813529"/>
                </a:lnTo>
                <a:lnTo>
                  <a:pt x="12188341" y="788245"/>
                </a:lnTo>
                <a:lnTo>
                  <a:pt x="12161680" y="804854"/>
                </a:lnTo>
                <a:cubicBezTo>
                  <a:pt x="10846790" y="1575976"/>
                  <a:pt x="8467203" y="2006696"/>
                  <a:pt x="5750002" y="2006696"/>
                </a:cubicBezTo>
                <a:cubicBezTo>
                  <a:pt x="3354551" y="2006696"/>
                  <a:pt x="2227988" y="1309475"/>
                  <a:pt x="855622" y="599566"/>
                </a:cubicBezTo>
                <a:cubicBezTo>
                  <a:pt x="605703" y="470288"/>
                  <a:pt x="360889" y="342194"/>
                  <a:pt x="134244" y="211703"/>
                </a:cubicBezTo>
                <a:lnTo>
                  <a:pt x="0" y="12985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bIns="365760" anchor="b" anchorCtr="0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A35DFC-52A3-4FE0-BDBA-E78DB63F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622316" y="649036"/>
            <a:ext cx="1899138" cy="9143771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88E3CC0-16AD-416F-828A-7989A8733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619797" y="486389"/>
            <a:ext cx="1904176" cy="9143771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E0BC0-8CFF-9006-BCE2-B27555C801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0779" y="6170491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7B64-9834-4793-C74A-9E224E269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6735" y="6170490"/>
            <a:ext cx="4250531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D2662-F042-E765-3EFC-8E764577E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9425" y="6170490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28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972EB80-2481-76DF-C059-1F8EF9D3EE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779" y="442221"/>
            <a:ext cx="5470922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EA5B394-E87D-497D-F9F2-0977C39B5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32199" y="-1"/>
            <a:ext cx="1933946" cy="1851608"/>
          </a:xfrm>
          <a:custGeom>
            <a:avLst/>
            <a:gdLst>
              <a:gd name="connsiteX0" fmla="*/ 262216 w 2578595"/>
              <a:gd name="connsiteY0" fmla="*/ 0 h 1851608"/>
              <a:gd name="connsiteX1" fmla="*/ 2431284 w 2578595"/>
              <a:gd name="connsiteY1" fmla="*/ 0 h 1851608"/>
              <a:gd name="connsiteX2" fmla="*/ 2440505 w 2578595"/>
              <a:gd name="connsiteY2" fmla="*/ 12968 h 1851608"/>
              <a:gd name="connsiteX3" fmla="*/ 2563567 w 2578595"/>
              <a:gd name="connsiteY3" fmla="*/ 327887 h 1851608"/>
              <a:gd name="connsiteX4" fmla="*/ 2542798 w 2578595"/>
              <a:gd name="connsiteY4" fmla="*/ 767011 h 1851608"/>
              <a:gd name="connsiteX5" fmla="*/ 2245889 w 2578595"/>
              <a:gd name="connsiteY5" fmla="*/ 1345436 h 1851608"/>
              <a:gd name="connsiteX6" fmla="*/ 1942073 w 2578595"/>
              <a:gd name="connsiteY6" fmla="*/ 1665183 h 1851608"/>
              <a:gd name="connsiteX7" fmla="*/ 1544592 w 2578595"/>
              <a:gd name="connsiteY7" fmla="*/ 1845132 h 1851608"/>
              <a:gd name="connsiteX8" fmla="*/ 1014793 w 2578595"/>
              <a:gd name="connsiteY8" fmla="*/ 1813603 h 1851608"/>
              <a:gd name="connsiteX9" fmla="*/ 906791 w 2578595"/>
              <a:gd name="connsiteY9" fmla="*/ 1799274 h 1851608"/>
              <a:gd name="connsiteX10" fmla="*/ 199968 w 2578595"/>
              <a:gd name="connsiteY10" fmla="*/ 1523985 h 1851608"/>
              <a:gd name="connsiteX11" fmla="*/ 110410 w 2578595"/>
              <a:gd name="connsiteY11" fmla="*/ 427409 h 1851608"/>
              <a:gd name="connsiteX12" fmla="*/ 170245 w 2578595"/>
              <a:gd name="connsiteY12" fmla="*/ 250037 h 1851608"/>
              <a:gd name="connsiteX13" fmla="*/ 248693 w 2578595"/>
              <a:gd name="connsiteY13" fmla="*/ 29263 h 1851608"/>
              <a:gd name="connsiteX14" fmla="*/ 262216 w 2578595"/>
              <a:gd name="connsiteY14" fmla="*/ 0 h 185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78595" h="1851608">
                <a:moveTo>
                  <a:pt x="262216" y="0"/>
                </a:moveTo>
                <a:lnTo>
                  <a:pt x="2431284" y="0"/>
                </a:lnTo>
                <a:lnTo>
                  <a:pt x="2440505" y="12968"/>
                </a:lnTo>
                <a:cubicBezTo>
                  <a:pt x="2501863" y="111147"/>
                  <a:pt x="2543117" y="216661"/>
                  <a:pt x="2563567" y="327887"/>
                </a:cubicBezTo>
                <a:cubicBezTo>
                  <a:pt x="2589080" y="466907"/>
                  <a:pt x="2582077" y="614661"/>
                  <a:pt x="2542798" y="767011"/>
                </a:cubicBezTo>
                <a:cubicBezTo>
                  <a:pt x="2492581" y="961654"/>
                  <a:pt x="2390412" y="1159241"/>
                  <a:pt x="2245889" y="1345436"/>
                </a:cubicBezTo>
                <a:cubicBezTo>
                  <a:pt x="2159174" y="1457151"/>
                  <a:pt x="2057212" y="1564767"/>
                  <a:pt x="1942073" y="1665183"/>
                </a:cubicBezTo>
                <a:cubicBezTo>
                  <a:pt x="1819575" y="1772020"/>
                  <a:pt x="1696983" y="1827497"/>
                  <a:pt x="1544592" y="1845132"/>
                </a:cubicBezTo>
                <a:cubicBezTo>
                  <a:pt x="1385186" y="1863583"/>
                  <a:pt x="1205276" y="1839320"/>
                  <a:pt x="1014793" y="1813603"/>
                </a:cubicBezTo>
                <a:cubicBezTo>
                  <a:pt x="979671" y="1808839"/>
                  <a:pt x="943347" y="1803955"/>
                  <a:pt x="906791" y="1799274"/>
                </a:cubicBezTo>
                <a:cubicBezTo>
                  <a:pt x="579600" y="1757338"/>
                  <a:pt x="353621" y="1715549"/>
                  <a:pt x="199968" y="1523985"/>
                </a:cubicBezTo>
                <a:cubicBezTo>
                  <a:pt x="-34150" y="1232101"/>
                  <a:pt x="-60950" y="904151"/>
                  <a:pt x="110410" y="427409"/>
                </a:cubicBezTo>
                <a:cubicBezTo>
                  <a:pt x="132842" y="365014"/>
                  <a:pt x="151869" y="306553"/>
                  <a:pt x="170245" y="250037"/>
                </a:cubicBezTo>
                <a:cubicBezTo>
                  <a:pt x="198829" y="162177"/>
                  <a:pt x="222710" y="90680"/>
                  <a:pt x="248693" y="29263"/>
                </a:cubicBezTo>
                <a:lnTo>
                  <a:pt x="2622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2E2B5D6-C4F5-E91B-0613-B52752FD944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10780" y="2429436"/>
            <a:ext cx="2314574" cy="374276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350"/>
            </a:lvl1pPr>
            <a:lvl2pPr marL="0" indent="0">
              <a:buFont typeface="Arial" panose="020B0604020202020204" pitchFamily="34" charset="0"/>
              <a:buNone/>
              <a:defRPr sz="1350"/>
            </a:lvl2pPr>
            <a:lvl3pPr marL="900113" indent="-214313">
              <a:buFont typeface="Meiryo" panose="020B0604030504040204" pitchFamily="34" charset="-128"/>
              <a:buChar char="–"/>
              <a:defRPr sz="1350"/>
            </a:lvl3pPr>
            <a:lvl4pPr marL="1243013" indent="-214313">
              <a:buFont typeface="Meiryo" panose="020B0604030504040204" pitchFamily="34" charset="-128"/>
              <a:buChar char="–"/>
              <a:defRPr sz="1350"/>
            </a:lvl4pPr>
            <a:lvl5pPr marL="1585913" indent="-214313">
              <a:buFont typeface="Meiryo" panose="020B0604030504040204" pitchFamily="34" charset="-128"/>
              <a:buChar char="–"/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CC9E1D9A-7E48-B202-63B7-B1F7E5741F2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3194686" y="2652714"/>
            <a:ext cx="5421194" cy="338142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CE7AAEC-DF78-EE6D-5B4C-F2842196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54673" y="-115242"/>
            <a:ext cx="2119133" cy="2125877"/>
          </a:xfrm>
          <a:custGeom>
            <a:avLst/>
            <a:gdLst>
              <a:gd name="connsiteX0" fmla="*/ 289451 w 2825510"/>
              <a:gd name="connsiteY0" fmla="*/ 0 h 2125877"/>
              <a:gd name="connsiteX1" fmla="*/ 2605319 w 2825510"/>
              <a:gd name="connsiteY1" fmla="*/ 0 h 2125877"/>
              <a:gd name="connsiteX2" fmla="*/ 2666466 w 2825510"/>
              <a:gd name="connsiteY2" fmla="*/ 86842 h 2125877"/>
              <a:gd name="connsiteX3" fmla="*/ 2806379 w 2825510"/>
              <a:gd name="connsiteY3" fmla="*/ 441175 h 2125877"/>
              <a:gd name="connsiteX4" fmla="*/ 2790174 w 2825510"/>
              <a:gd name="connsiteY4" fmla="*/ 931943 h 2125877"/>
              <a:gd name="connsiteX5" fmla="*/ 2373655 w 2825510"/>
              <a:gd name="connsiteY5" fmla="*/ 1695462 h 2125877"/>
              <a:gd name="connsiteX6" fmla="*/ 2143838 w 2825510"/>
              <a:gd name="connsiteY6" fmla="*/ 1926132 h 2125877"/>
              <a:gd name="connsiteX7" fmla="*/ 1709942 w 2825510"/>
              <a:gd name="connsiteY7" fmla="*/ 2120544 h 2125877"/>
              <a:gd name="connsiteX8" fmla="*/ 1127522 w 2825510"/>
              <a:gd name="connsiteY8" fmla="*/ 2076154 h 2125877"/>
              <a:gd name="connsiteX9" fmla="*/ 1008674 w 2825510"/>
              <a:gd name="connsiteY9" fmla="*/ 2058267 h 2125877"/>
              <a:gd name="connsiteX10" fmla="*/ 228139 w 2825510"/>
              <a:gd name="connsiteY10" fmla="*/ 1738200 h 2125877"/>
              <a:gd name="connsiteX11" fmla="*/ 113264 w 2825510"/>
              <a:gd name="connsiteY11" fmla="*/ 510222 h 2125877"/>
              <a:gd name="connsiteX12" fmla="*/ 176321 w 2825510"/>
              <a:gd name="connsiteY12" fmla="*/ 312875 h 2125877"/>
              <a:gd name="connsiteX13" fmla="*/ 287878 w 2825510"/>
              <a:gd name="connsiteY13" fmla="*/ 2580 h 21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25510" h="2125877">
                <a:moveTo>
                  <a:pt x="289451" y="0"/>
                </a:moveTo>
                <a:lnTo>
                  <a:pt x="2605319" y="0"/>
                </a:lnTo>
                <a:lnTo>
                  <a:pt x="2666466" y="86842"/>
                </a:lnTo>
                <a:cubicBezTo>
                  <a:pt x="2735340" y="197705"/>
                  <a:pt x="2782244" y="316424"/>
                  <a:pt x="2806379" y="441175"/>
                </a:cubicBezTo>
                <a:cubicBezTo>
                  <a:pt x="2836495" y="597099"/>
                  <a:pt x="2831027" y="762227"/>
                  <a:pt x="2790174" y="931943"/>
                </a:cubicBezTo>
                <a:cubicBezTo>
                  <a:pt x="2727495" y="1192140"/>
                  <a:pt x="2582711" y="1455785"/>
                  <a:pt x="2373655" y="1695462"/>
                </a:cubicBezTo>
                <a:cubicBezTo>
                  <a:pt x="2303969" y="1775353"/>
                  <a:pt x="2227143" y="1852582"/>
                  <a:pt x="2143838" y="1926132"/>
                </a:cubicBezTo>
                <a:cubicBezTo>
                  <a:pt x="2010889" y="2043510"/>
                  <a:pt x="1877067" y="2103445"/>
                  <a:pt x="1709942" y="2120544"/>
                </a:cubicBezTo>
                <a:cubicBezTo>
                  <a:pt x="1535125" y="2138433"/>
                  <a:pt x="1337140" y="2108198"/>
                  <a:pt x="1127522" y="2076154"/>
                </a:cubicBezTo>
                <a:cubicBezTo>
                  <a:pt x="1088872" y="2070223"/>
                  <a:pt x="1048899" y="2064133"/>
                  <a:pt x="1008674" y="2058267"/>
                </a:cubicBezTo>
                <a:cubicBezTo>
                  <a:pt x="648648" y="2005728"/>
                  <a:pt x="399797" y="1955097"/>
                  <a:pt x="228139" y="1738200"/>
                </a:cubicBezTo>
                <a:cubicBezTo>
                  <a:pt x="-33415" y="1407718"/>
                  <a:pt x="-67786" y="1040469"/>
                  <a:pt x="113264" y="510222"/>
                </a:cubicBezTo>
                <a:cubicBezTo>
                  <a:pt x="136966" y="440824"/>
                  <a:pt x="156987" y="375768"/>
                  <a:pt x="176321" y="312875"/>
                </a:cubicBezTo>
                <a:cubicBezTo>
                  <a:pt x="216423" y="182513"/>
                  <a:pt x="247775" y="84540"/>
                  <a:pt x="287878" y="258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1BED6B2-2B6A-D83E-5C36-F6D71FA9E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75078" y="-115244"/>
            <a:ext cx="2280355" cy="2241120"/>
          </a:xfrm>
          <a:custGeom>
            <a:avLst/>
            <a:gdLst>
              <a:gd name="connsiteX0" fmla="*/ 294180 w 3040473"/>
              <a:gd name="connsiteY0" fmla="*/ 0 h 2241120"/>
              <a:gd name="connsiteX1" fmla="*/ 2849300 w 3040473"/>
              <a:gd name="connsiteY1" fmla="*/ 0 h 2241120"/>
              <a:gd name="connsiteX2" fmla="*/ 2872181 w 3040473"/>
              <a:gd name="connsiteY2" fmla="*/ 32760 h 2241120"/>
              <a:gd name="connsiteX3" fmla="*/ 3020886 w 3040473"/>
              <a:gd name="connsiteY3" fmla="*/ 414920 h 2241120"/>
              <a:gd name="connsiteX4" fmla="*/ 3001050 w 3040473"/>
              <a:gd name="connsiteY4" fmla="*/ 945260 h 2241120"/>
              <a:gd name="connsiteX5" fmla="*/ 2549423 w 3040473"/>
              <a:gd name="connsiteY5" fmla="*/ 1772259 h 2241120"/>
              <a:gd name="connsiteX6" fmla="*/ 2301170 w 3040473"/>
              <a:gd name="connsiteY6" fmla="*/ 2022617 h 2241120"/>
              <a:gd name="connsiteX7" fmla="*/ 1833654 w 3040473"/>
              <a:gd name="connsiteY7" fmla="*/ 2234799 h 2241120"/>
              <a:gd name="connsiteX8" fmla="*/ 1207605 w 3040473"/>
              <a:gd name="connsiteY8" fmla="*/ 2189690 h 2241120"/>
              <a:gd name="connsiteX9" fmla="*/ 1079897 w 3040473"/>
              <a:gd name="connsiteY9" fmla="*/ 2170945 h 2241120"/>
              <a:gd name="connsiteX10" fmla="*/ 242172 w 3040473"/>
              <a:gd name="connsiteY10" fmla="*/ 1828946 h 2241120"/>
              <a:gd name="connsiteX11" fmla="*/ 124682 w 3040473"/>
              <a:gd name="connsiteY11" fmla="*/ 502715 h 2241120"/>
              <a:gd name="connsiteX12" fmla="*/ 193455 w 3040473"/>
              <a:gd name="connsiteY12" fmla="*/ 289178 h 2241120"/>
              <a:gd name="connsiteX13" fmla="*/ 283745 w 3040473"/>
              <a:gd name="connsiteY13" fmla="*/ 23445 h 22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0473" h="2241120">
                <a:moveTo>
                  <a:pt x="294180" y="0"/>
                </a:moveTo>
                <a:lnTo>
                  <a:pt x="2849300" y="0"/>
                </a:lnTo>
                <a:lnTo>
                  <a:pt x="2872181" y="32760"/>
                </a:lnTo>
                <a:cubicBezTo>
                  <a:pt x="2945695" y="152206"/>
                  <a:pt x="2995546" y="280250"/>
                  <a:pt x="3020886" y="414920"/>
                </a:cubicBezTo>
                <a:cubicBezTo>
                  <a:pt x="3052503" y="583244"/>
                  <a:pt x="3045812" y="761687"/>
                  <a:pt x="3001050" y="945260"/>
                </a:cubicBezTo>
                <a:cubicBezTo>
                  <a:pt x="2932375" y="1226701"/>
                  <a:pt x="2775394" y="1512271"/>
                  <a:pt x="2549423" y="1772259"/>
                </a:cubicBezTo>
                <a:cubicBezTo>
                  <a:pt x="2474098" y="1858921"/>
                  <a:pt x="2391109" y="1942740"/>
                  <a:pt x="2301170" y="2022617"/>
                </a:cubicBezTo>
                <a:cubicBezTo>
                  <a:pt x="2157636" y="2150092"/>
                  <a:pt x="2013445" y="2215506"/>
                  <a:pt x="1833654" y="2234799"/>
                </a:cubicBezTo>
                <a:cubicBezTo>
                  <a:pt x="1645588" y="2254983"/>
                  <a:pt x="1432846" y="2223285"/>
                  <a:pt x="1207605" y="2189690"/>
                </a:cubicBezTo>
                <a:cubicBezTo>
                  <a:pt x="1166075" y="2183470"/>
                  <a:pt x="1123122" y="2177087"/>
                  <a:pt x="1079897" y="2170945"/>
                </a:cubicBezTo>
                <a:cubicBezTo>
                  <a:pt x="693025" y="2115942"/>
                  <a:pt x="425689" y="2062455"/>
                  <a:pt x="242172" y="1828946"/>
                </a:cubicBezTo>
                <a:cubicBezTo>
                  <a:pt x="-37449" y="1473151"/>
                  <a:pt x="-72603" y="1076517"/>
                  <a:pt x="124682" y="502715"/>
                </a:cubicBezTo>
                <a:cubicBezTo>
                  <a:pt x="150509" y="427616"/>
                  <a:pt x="172357" y="357226"/>
                  <a:pt x="193455" y="289178"/>
                </a:cubicBezTo>
                <a:cubicBezTo>
                  <a:pt x="226275" y="183392"/>
                  <a:pt x="253715" y="97314"/>
                  <a:pt x="283745" y="2344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5817F3C-7A01-E551-7970-8E0764D01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67702" y="1"/>
            <a:ext cx="1675269" cy="1738835"/>
          </a:xfrm>
          <a:custGeom>
            <a:avLst/>
            <a:gdLst>
              <a:gd name="connsiteX0" fmla="*/ 265392 w 2233692"/>
              <a:gd name="connsiteY0" fmla="*/ 0 h 1738835"/>
              <a:gd name="connsiteX1" fmla="*/ 2058083 w 2233692"/>
              <a:gd name="connsiteY1" fmla="*/ 0 h 1738835"/>
              <a:gd name="connsiteX2" fmla="*/ 2114073 w 2233692"/>
              <a:gd name="connsiteY2" fmla="*/ 81911 h 1738835"/>
              <a:gd name="connsiteX3" fmla="*/ 2220675 w 2233692"/>
              <a:gd name="connsiteY3" fmla="*/ 365706 h 1738835"/>
              <a:gd name="connsiteX4" fmla="*/ 2202684 w 2233692"/>
              <a:gd name="connsiteY4" fmla="*/ 761429 h 1738835"/>
              <a:gd name="connsiteX5" fmla="*/ 1866035 w 2233692"/>
              <a:gd name="connsiteY5" fmla="*/ 1382028 h 1738835"/>
              <a:gd name="connsiteX6" fmla="*/ 1682309 w 2233692"/>
              <a:gd name="connsiteY6" fmla="*/ 1570835 h 1738835"/>
              <a:gd name="connsiteX7" fmla="*/ 1337994 w 2233692"/>
              <a:gd name="connsiteY7" fmla="*/ 1733000 h 1738835"/>
              <a:gd name="connsiteX8" fmla="*/ 879058 w 2233692"/>
              <a:gd name="connsiteY8" fmla="*/ 1704588 h 1738835"/>
              <a:gd name="connsiteX9" fmla="*/ 785502 w 2233692"/>
              <a:gd name="connsiteY9" fmla="*/ 1691674 h 1738835"/>
              <a:gd name="connsiteX10" fmla="*/ 173222 w 2233692"/>
              <a:gd name="connsiteY10" fmla="*/ 1443591 h 1738835"/>
              <a:gd name="connsiteX11" fmla="*/ 95641 w 2233692"/>
              <a:gd name="connsiteY11" fmla="*/ 455391 h 1738835"/>
              <a:gd name="connsiteX12" fmla="*/ 147474 w 2233692"/>
              <a:gd name="connsiteY12" fmla="*/ 295550 h 1738835"/>
              <a:gd name="connsiteX13" fmla="*/ 238761 w 2233692"/>
              <a:gd name="connsiteY13" fmla="*/ 44066 h 173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3692" h="1738835">
                <a:moveTo>
                  <a:pt x="265392" y="0"/>
                </a:moveTo>
                <a:lnTo>
                  <a:pt x="2058083" y="0"/>
                </a:lnTo>
                <a:lnTo>
                  <a:pt x="2114073" y="81911"/>
                </a:lnTo>
                <a:cubicBezTo>
                  <a:pt x="2167224" y="170386"/>
                  <a:pt x="2202960" y="265472"/>
                  <a:pt x="2220675" y="365706"/>
                </a:cubicBezTo>
                <a:cubicBezTo>
                  <a:pt x="2242774" y="490987"/>
                  <a:pt x="2236710" y="624135"/>
                  <a:pt x="2202684" y="761429"/>
                </a:cubicBezTo>
                <a:cubicBezTo>
                  <a:pt x="2150482" y="971920"/>
                  <a:pt x="2033479" y="1186226"/>
                  <a:pt x="1866035" y="1382028"/>
                </a:cubicBezTo>
                <a:cubicBezTo>
                  <a:pt x="1810219" y="1447296"/>
                  <a:pt x="1748801" y="1510507"/>
                  <a:pt x="1682309" y="1570835"/>
                </a:cubicBezTo>
                <a:cubicBezTo>
                  <a:pt x="1576194" y="1667113"/>
                  <a:pt x="1470001" y="1717107"/>
                  <a:pt x="1337994" y="1733000"/>
                </a:cubicBezTo>
                <a:cubicBezTo>
                  <a:pt x="1199910" y="1749626"/>
                  <a:pt x="1044062" y="1727762"/>
                  <a:pt x="879058" y="1704588"/>
                </a:cubicBezTo>
                <a:cubicBezTo>
                  <a:pt x="848634" y="1700293"/>
                  <a:pt x="817168" y="1695892"/>
                  <a:pt x="785502" y="1691674"/>
                </a:cubicBezTo>
                <a:cubicBezTo>
                  <a:pt x="502076" y="1653883"/>
                  <a:pt x="306322" y="1616222"/>
                  <a:pt x="173222" y="1443591"/>
                </a:cubicBezTo>
                <a:cubicBezTo>
                  <a:pt x="-29583" y="1180556"/>
                  <a:pt x="-52797" y="885016"/>
                  <a:pt x="95641" y="455391"/>
                </a:cubicBezTo>
                <a:cubicBezTo>
                  <a:pt x="115073" y="399164"/>
                  <a:pt x="131555" y="346480"/>
                  <a:pt x="147474" y="295550"/>
                </a:cubicBezTo>
                <a:cubicBezTo>
                  <a:pt x="180489" y="189982"/>
                  <a:pt x="206259" y="110627"/>
                  <a:pt x="238761" y="44066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2E168A8-B8D1-E9B2-00BA-6BDE015AF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77071" y="874311"/>
            <a:ext cx="992501" cy="125899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D14604-7155-33F1-8769-9D16006A0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39317" y="823867"/>
            <a:ext cx="1068010" cy="1359885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4E605F2-BDF1-3ADA-342B-7FA453741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20438" y="941398"/>
            <a:ext cx="905768" cy="1124820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44EBD1-C32A-97AF-9AF3-D320537C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81014" y="996983"/>
            <a:ext cx="784616" cy="1013653"/>
          </a:xfrm>
          <a:custGeom>
            <a:avLst/>
            <a:gdLst>
              <a:gd name="connsiteX0" fmla="*/ 529533 w 1046155"/>
              <a:gd name="connsiteY0" fmla="*/ 55 h 1013653"/>
              <a:gd name="connsiteX1" fmla="*/ 585870 w 1046155"/>
              <a:gd name="connsiteY1" fmla="*/ 2019 h 1013653"/>
              <a:gd name="connsiteX2" fmla="*/ 798020 w 1046155"/>
              <a:gd name="connsiteY2" fmla="*/ 62153 h 1013653"/>
              <a:gd name="connsiteX3" fmla="*/ 889077 w 1046155"/>
              <a:gd name="connsiteY3" fmla="*/ 121638 h 1013653"/>
              <a:gd name="connsiteX4" fmla="*/ 962529 w 1046155"/>
              <a:gd name="connsiteY4" fmla="*/ 197248 h 1013653"/>
              <a:gd name="connsiteX5" fmla="*/ 1040059 w 1046155"/>
              <a:gd name="connsiteY5" fmla="*/ 370545 h 1013653"/>
              <a:gd name="connsiteX6" fmla="*/ 1031633 w 1046155"/>
              <a:gd name="connsiteY6" fmla="*/ 555883 h 1013653"/>
              <a:gd name="connsiteX7" fmla="*/ 873962 w 1046155"/>
              <a:gd name="connsiteY7" fmla="*/ 846542 h 1013653"/>
              <a:gd name="connsiteX8" fmla="*/ 787914 w 1046155"/>
              <a:gd name="connsiteY8" fmla="*/ 934970 h 1013653"/>
              <a:gd name="connsiteX9" fmla="*/ 626653 w 1046155"/>
              <a:gd name="connsiteY9" fmla="*/ 1010920 h 1013653"/>
              <a:gd name="connsiteX10" fmla="*/ 411709 w 1046155"/>
              <a:gd name="connsiteY10" fmla="*/ 997613 h 1013653"/>
              <a:gd name="connsiteX11" fmla="*/ 367892 w 1046155"/>
              <a:gd name="connsiteY11" fmla="*/ 991565 h 1013653"/>
              <a:gd name="connsiteX12" fmla="*/ 81129 w 1046155"/>
              <a:gd name="connsiteY12" fmla="*/ 875375 h 1013653"/>
              <a:gd name="connsiteX13" fmla="*/ 44794 w 1046155"/>
              <a:gd name="connsiteY13" fmla="*/ 412549 h 1013653"/>
              <a:gd name="connsiteX14" fmla="*/ 69070 w 1046155"/>
              <a:gd name="connsiteY14" fmla="*/ 337687 h 1013653"/>
              <a:gd name="connsiteX15" fmla="*/ 173500 w 1046155"/>
              <a:gd name="connsiteY15" fmla="*/ 138076 h 1013653"/>
              <a:gd name="connsiteX16" fmla="*/ 365941 w 1046155"/>
              <a:gd name="connsiteY16" fmla="*/ 26832 h 1013653"/>
              <a:gd name="connsiteX17" fmla="*/ 529533 w 1046155"/>
              <a:gd name="connsiteY17" fmla="*/ 55 h 1013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6155" h="1013653">
                <a:moveTo>
                  <a:pt x="529533" y="55"/>
                </a:moveTo>
                <a:cubicBezTo>
                  <a:pt x="548195" y="-202"/>
                  <a:pt x="566984" y="451"/>
                  <a:pt x="585870" y="2019"/>
                </a:cubicBezTo>
                <a:cubicBezTo>
                  <a:pt x="660133" y="8170"/>
                  <a:pt x="733490" y="28948"/>
                  <a:pt x="798020" y="62153"/>
                </a:cubicBezTo>
                <a:cubicBezTo>
                  <a:pt x="831175" y="79182"/>
                  <a:pt x="861594" y="99066"/>
                  <a:pt x="889077" y="121638"/>
                </a:cubicBezTo>
                <a:cubicBezTo>
                  <a:pt x="916562" y="144209"/>
                  <a:pt x="941112" y="169469"/>
                  <a:pt x="962529" y="197248"/>
                </a:cubicBezTo>
                <a:cubicBezTo>
                  <a:pt x="1002929" y="249645"/>
                  <a:pt x="1028996" y="307952"/>
                  <a:pt x="1040059" y="370545"/>
                </a:cubicBezTo>
                <a:cubicBezTo>
                  <a:pt x="1050409" y="429221"/>
                  <a:pt x="1047569" y="491581"/>
                  <a:pt x="1031633" y="555883"/>
                </a:cubicBezTo>
                <a:cubicBezTo>
                  <a:pt x="1007184" y="654467"/>
                  <a:pt x="952385" y="754837"/>
                  <a:pt x="873962" y="846542"/>
                </a:cubicBezTo>
                <a:cubicBezTo>
                  <a:pt x="847821" y="877110"/>
                  <a:pt x="819055" y="906715"/>
                  <a:pt x="787914" y="934970"/>
                </a:cubicBezTo>
                <a:cubicBezTo>
                  <a:pt x="738214" y="980062"/>
                  <a:pt x="688479" y="1003477"/>
                  <a:pt x="626653" y="1010920"/>
                </a:cubicBezTo>
                <a:cubicBezTo>
                  <a:pt x="561981" y="1018707"/>
                  <a:pt x="488989" y="1008467"/>
                  <a:pt x="411709" y="997613"/>
                </a:cubicBezTo>
                <a:cubicBezTo>
                  <a:pt x="397460" y="995602"/>
                  <a:pt x="382723" y="993541"/>
                  <a:pt x="367892" y="991565"/>
                </a:cubicBezTo>
                <a:cubicBezTo>
                  <a:pt x="235149" y="973866"/>
                  <a:pt x="143467" y="956227"/>
                  <a:pt x="81129" y="875375"/>
                </a:cubicBezTo>
                <a:cubicBezTo>
                  <a:pt x="-13855" y="752182"/>
                  <a:pt x="-24727" y="613765"/>
                  <a:pt x="44794" y="412549"/>
                </a:cubicBezTo>
                <a:cubicBezTo>
                  <a:pt x="53895" y="386215"/>
                  <a:pt x="61614" y="361540"/>
                  <a:pt x="69070" y="337687"/>
                </a:cubicBezTo>
                <a:cubicBezTo>
                  <a:pt x="99995" y="238801"/>
                  <a:pt x="117348" y="189023"/>
                  <a:pt x="173500" y="138076"/>
                </a:cubicBezTo>
                <a:cubicBezTo>
                  <a:pt x="229254" y="87490"/>
                  <a:pt x="294008" y="50071"/>
                  <a:pt x="365941" y="26832"/>
                </a:cubicBezTo>
                <a:cubicBezTo>
                  <a:pt x="418722" y="9787"/>
                  <a:pt x="473549" y="825"/>
                  <a:pt x="529533" y="55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53" name="Date Placeholder 3">
            <a:extLst>
              <a:ext uri="{FF2B5EF4-FFF2-40B4-BE49-F238E27FC236}">
                <a16:creationId xmlns:a16="http://schemas.microsoft.com/office/drawing/2014/main" id="{74694E80-5B95-215C-4CA1-E509E9C84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0779" y="6170491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68C5CB4D-310E-C226-BEED-15BC3F044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6735" y="6170490"/>
            <a:ext cx="4250531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55" name="Slide Number Placeholder 5">
            <a:extLst>
              <a:ext uri="{FF2B5EF4-FFF2-40B4-BE49-F238E27FC236}">
                <a16:creationId xmlns:a16="http://schemas.microsoft.com/office/drawing/2014/main" id="{44BAF0CA-BC3C-AD99-5851-4C29606C5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9425" y="6170490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204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2">
            <a:extLst>
              <a:ext uri="{FF2B5EF4-FFF2-40B4-BE49-F238E27FC236}">
                <a16:creationId xmlns:a16="http://schemas.microsoft.com/office/drawing/2014/main" id="{13E521F8-83B3-D46A-1B27-32CCFD64FE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779" y="1014288"/>
            <a:ext cx="3735504" cy="2267614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A1D8F1-CFCC-49C3-4874-06E9B176FF3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0779" y="3499346"/>
            <a:ext cx="3735504" cy="2453700"/>
          </a:xfrm>
        </p:spPr>
        <p:txBody>
          <a:bodyPr>
            <a:noAutofit/>
          </a:bodyPr>
          <a:lstStyle>
            <a:lvl1pPr marL="257175" indent="-257175">
              <a:buFont typeface="+mj-lt"/>
              <a:buAutoNum type="arabicPeriod"/>
              <a:defRPr sz="1350"/>
            </a:lvl1pPr>
            <a:lvl2pPr marL="257175" indent="-257175">
              <a:buFont typeface="+mj-lt"/>
              <a:buAutoNum type="alphaLcPeriod"/>
              <a:defRPr sz="1350"/>
            </a:lvl2pPr>
            <a:lvl3pPr marL="685800" indent="-257175">
              <a:buFont typeface="+mj-lt"/>
              <a:buAutoNum type="arabicParenR"/>
              <a:defRPr sz="1350"/>
            </a:lvl3pPr>
            <a:lvl4pPr marL="1028700" indent="-257175">
              <a:buFont typeface="+mj-lt"/>
              <a:buAutoNum type="alphaLcParenR"/>
              <a:defRPr sz="1350"/>
            </a:lvl4pPr>
            <a:lvl5pPr marL="1371600" indent="-257175">
              <a:buFont typeface="+mj-lt"/>
              <a:buAutoNum type="romanLcPeriod"/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31E947A-6261-6154-651C-64D04F44207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94835" y="1014288"/>
            <a:ext cx="4238386" cy="4938758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1350"/>
            </a:lvl1pPr>
            <a:lvl2pPr marL="214313" indent="-214313">
              <a:buFont typeface="Arial" panose="020B0604020202020204" pitchFamily="34" charset="0"/>
              <a:buChar char="•"/>
              <a:defRPr sz="1350"/>
            </a:lvl2pPr>
            <a:lvl3pPr marL="685800" indent="-214313">
              <a:buFont typeface="Meiryo" panose="020B0604030504040204" pitchFamily="34" charset="-128"/>
              <a:buChar char="–"/>
              <a:defRPr sz="1350"/>
            </a:lvl3pPr>
            <a:lvl4pPr marL="1028700" indent="-214313">
              <a:buFont typeface="Meiryo" panose="020B0604030504040204" pitchFamily="34" charset="-128"/>
              <a:buChar char="–"/>
              <a:defRPr sz="1350"/>
            </a:lvl4pPr>
            <a:lvl5pPr marL="1371600" indent="-214313">
              <a:buFont typeface="Meiryo" panose="020B0604030504040204" pitchFamily="34" charset="-128"/>
              <a:buChar char="–"/>
              <a:defRPr sz="135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EE83F-071C-ABC6-0507-321397495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7746907" y="-6643"/>
            <a:ext cx="888696" cy="63411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945BD7-A7FF-B8CB-BEE0-6B700765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7713102" y="-32050"/>
            <a:ext cx="956307" cy="68493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618DFAC-77B9-BC08-65E0-69740384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7785738" y="27148"/>
            <a:ext cx="811034" cy="566536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296844-8339-EDA7-19BF-2C357711C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7839978" y="55144"/>
            <a:ext cx="702554" cy="510545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07B07-F645-F92C-3826-8B5C34AB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41628">
            <a:off x="8515689" y="431136"/>
            <a:ext cx="909741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0D9CF31-0B63-851F-5AE7-DA8F6775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41628">
            <a:off x="8481083" y="384898"/>
            <a:ext cx="978954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3FD6EFE-9F27-4298-EE90-5C5E6E955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41628">
            <a:off x="8555439" y="492630"/>
            <a:ext cx="830241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65657-4507-63A6-DADF-85647E69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41628">
            <a:off x="8610965" y="543577"/>
            <a:ext cx="71919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C376E7-CED4-8E4E-6D65-A5F9C033E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-439343" y="758910"/>
            <a:ext cx="888696" cy="634117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5B913C-C9F4-F4FA-638D-CDA51FF3F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-473148" y="733503"/>
            <a:ext cx="956307" cy="68493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C67F56-A32D-3E7A-E0B7-6A4B01FD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-400512" y="792700"/>
            <a:ext cx="811034" cy="566536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2B9A980-0889-05D0-3467-4F6C9F69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-346272" y="820696"/>
            <a:ext cx="702554" cy="510545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ACBE71E2-3146-CE7B-E143-C9A55ABDF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0779" y="6170491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87E67E76-FFB5-50C5-FF6A-E58B5C5E9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6735" y="6170490"/>
            <a:ext cx="4250531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98410436-9061-8BE1-1DB8-6FB3579570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29425" y="6170490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35E0A7A-102F-55C8-7283-8F09BF36C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41628">
            <a:off x="2628482" y="-541126"/>
            <a:ext cx="909741" cy="1154015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C4B8D0F3-E033-9691-B7E1-8D5D45A71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41628">
            <a:off x="2593876" y="-587364"/>
            <a:ext cx="978954" cy="1246491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62131FA-FC90-4A47-187E-64BCE4438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41628">
            <a:off x="2668232" y="-479632"/>
            <a:ext cx="830241" cy="1031027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3416236-7985-B152-0924-0AC79CD10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41628">
            <a:off x="2723758" y="-428684"/>
            <a:ext cx="719191" cy="929130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20830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25F2974-09FA-985C-0646-9F3EF933F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779" y="442221"/>
            <a:ext cx="8122443" cy="1345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15" name="Table Placeholder 14">
            <a:extLst>
              <a:ext uri="{FF2B5EF4-FFF2-40B4-BE49-F238E27FC236}">
                <a16:creationId xmlns:a16="http://schemas.microsoft.com/office/drawing/2014/main" id="{741D46E7-9AFE-C7AA-C554-297F06FC5CB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510778" y="2409826"/>
            <a:ext cx="8122445" cy="365284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325C0E4-3B69-C16C-62E7-8C67C7CE9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0779" y="6170491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5F59AE3-BC6C-DBED-13C0-4BF24DD43F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6735" y="6170490"/>
            <a:ext cx="4250531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2AF48DB-CAED-D72A-BF65-6F85D572B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9425" y="6170490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941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C3501222-3F13-4879-ABD3-E175AC9CE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575" y="1085366"/>
            <a:ext cx="3641531" cy="2809766"/>
          </a:xfrm>
        </p:spPr>
        <p:txBody>
          <a:bodyPr anchor="b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Click to add title</a:t>
            </a:r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130A797-4ADE-4B76-A524-71E3EFEF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2212" y="3699059"/>
            <a:ext cx="2968248" cy="3172277"/>
          </a:xfrm>
          <a:custGeom>
            <a:avLst/>
            <a:gdLst>
              <a:gd name="connsiteX0" fmla="*/ 2048049 w 3957664"/>
              <a:gd name="connsiteY0" fmla="*/ 0 h 3189422"/>
              <a:gd name="connsiteX1" fmla="*/ 3496843 w 3957664"/>
              <a:gd name="connsiteY1" fmla="*/ 893975 h 3189422"/>
              <a:gd name="connsiteX2" fmla="*/ 3651243 w 3957664"/>
              <a:gd name="connsiteY2" fmla="*/ 1122679 h 3189422"/>
              <a:gd name="connsiteX3" fmla="*/ 3957664 w 3957664"/>
              <a:gd name="connsiteY3" fmla="*/ 1843225 h 3189422"/>
              <a:gd name="connsiteX4" fmla="*/ 3772520 w 3957664"/>
              <a:gd name="connsiteY4" fmla="*/ 2619224 h 3189422"/>
              <a:gd name="connsiteX5" fmla="*/ 3417035 w 3957664"/>
              <a:gd name="connsiteY5" fmla="*/ 3133103 h 3189422"/>
              <a:gd name="connsiteX6" fmla="*/ 3359909 w 3957664"/>
              <a:gd name="connsiteY6" fmla="*/ 3189422 h 3189422"/>
              <a:gd name="connsiteX7" fmla="*/ 355401 w 3957664"/>
              <a:gd name="connsiteY7" fmla="*/ 3189422 h 3189422"/>
              <a:gd name="connsiteX8" fmla="*/ 263882 w 3957664"/>
              <a:gd name="connsiteY8" fmla="*/ 3030079 h 3189422"/>
              <a:gd name="connsiteX9" fmla="*/ 0 w 3957664"/>
              <a:gd name="connsiteY9" fmla="*/ 1843225 h 3189422"/>
              <a:gd name="connsiteX10" fmla="*/ 205612 w 3957664"/>
              <a:gd name="connsiteY10" fmla="*/ 1230099 h 3189422"/>
              <a:gd name="connsiteX11" fmla="*/ 814378 w 3957664"/>
              <a:gd name="connsiteY11" fmla="*/ 659189 h 3189422"/>
              <a:gd name="connsiteX12" fmla="*/ 948225 w 3957664"/>
              <a:gd name="connsiteY12" fmla="*/ 549980 h 3189422"/>
              <a:gd name="connsiteX13" fmla="*/ 2048049 w 3957664"/>
              <a:gd name="connsiteY13" fmla="*/ 0 h 318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57664" h="3189422">
                <a:moveTo>
                  <a:pt x="2048049" y="0"/>
                </a:moveTo>
                <a:cubicBezTo>
                  <a:pt x="2659874" y="0"/>
                  <a:pt x="3093177" y="267343"/>
                  <a:pt x="3496843" y="893975"/>
                </a:cubicBezTo>
                <a:cubicBezTo>
                  <a:pt x="3549668" y="975994"/>
                  <a:pt x="3601305" y="1050587"/>
                  <a:pt x="3651243" y="1122679"/>
                </a:cubicBezTo>
                <a:cubicBezTo>
                  <a:pt x="3858213" y="1421594"/>
                  <a:pt x="3957664" y="1577044"/>
                  <a:pt x="3957664" y="1843225"/>
                </a:cubicBezTo>
                <a:cubicBezTo>
                  <a:pt x="3957664" y="2107525"/>
                  <a:pt x="3895327" y="2368608"/>
                  <a:pt x="3772520" y="2619224"/>
                </a:cubicBezTo>
                <a:cubicBezTo>
                  <a:pt x="3682390" y="2803096"/>
                  <a:pt x="3563214" y="2975293"/>
                  <a:pt x="3417035" y="3133103"/>
                </a:cubicBezTo>
                <a:lnTo>
                  <a:pt x="3359909" y="3189422"/>
                </a:lnTo>
                <a:lnTo>
                  <a:pt x="355401" y="3189422"/>
                </a:lnTo>
                <a:lnTo>
                  <a:pt x="263882" y="3030079"/>
                </a:lnTo>
                <a:cubicBezTo>
                  <a:pt x="92200" y="2695464"/>
                  <a:pt x="0" y="2286098"/>
                  <a:pt x="0" y="1843225"/>
                </a:cubicBezTo>
                <a:cubicBezTo>
                  <a:pt x="0" y="1607633"/>
                  <a:pt x="63442" y="1418552"/>
                  <a:pt x="205612" y="1230099"/>
                </a:cubicBezTo>
                <a:cubicBezTo>
                  <a:pt x="354321" y="1032967"/>
                  <a:pt x="577768" y="851400"/>
                  <a:pt x="814378" y="659189"/>
                </a:cubicBezTo>
                <a:cubicBezTo>
                  <a:pt x="858032" y="623770"/>
                  <a:pt x="903129" y="587098"/>
                  <a:pt x="948225" y="549980"/>
                </a:cubicBezTo>
                <a:cubicBezTo>
                  <a:pt x="1351891" y="217791"/>
                  <a:pt x="1646508" y="0"/>
                  <a:pt x="2048049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F62D565-3FCF-4F30-BF43-A5BA7175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1430" y="-15240"/>
            <a:ext cx="2247529" cy="3945518"/>
          </a:xfrm>
          <a:custGeom>
            <a:avLst/>
            <a:gdLst>
              <a:gd name="connsiteX0" fmla="*/ 0 w 2943938"/>
              <a:gd name="connsiteY0" fmla="*/ 0 h 3856970"/>
              <a:gd name="connsiteX1" fmla="*/ 2330196 w 2943938"/>
              <a:gd name="connsiteY1" fmla="*/ 0 h 3856970"/>
              <a:gd name="connsiteX2" fmla="*/ 2432846 w 2943938"/>
              <a:gd name="connsiteY2" fmla="*/ 201819 h 3856970"/>
              <a:gd name="connsiteX3" fmla="*/ 2529757 w 2943938"/>
              <a:gd name="connsiteY3" fmla="*/ 393271 h 3856970"/>
              <a:gd name="connsiteX4" fmla="*/ 2920427 w 2943938"/>
              <a:gd name="connsiteY4" fmla="*/ 1886722 h 3856970"/>
              <a:gd name="connsiteX5" fmla="*/ 1545251 w 2943938"/>
              <a:gd name="connsiteY5" fmla="*/ 3482689 h 3856970"/>
              <a:gd name="connsiteX6" fmla="*/ 1242892 w 2943938"/>
              <a:gd name="connsiteY6" fmla="*/ 3622158 h 3856970"/>
              <a:gd name="connsiteX7" fmla="*/ 331469 w 2943938"/>
              <a:gd name="connsiteY7" fmla="*/ 3837762 h 3856970"/>
              <a:gd name="connsiteX8" fmla="*/ 103513 w 2943938"/>
              <a:gd name="connsiteY8" fmla="*/ 3777951 h 3856970"/>
              <a:gd name="connsiteX9" fmla="*/ 0 w 2943938"/>
              <a:gd name="connsiteY9" fmla="*/ 3736526 h 3856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3938" h="3856970">
                <a:moveTo>
                  <a:pt x="0" y="0"/>
                </a:moveTo>
                <a:lnTo>
                  <a:pt x="2330196" y="0"/>
                </a:lnTo>
                <a:lnTo>
                  <a:pt x="2432846" y="201819"/>
                </a:lnTo>
                <a:cubicBezTo>
                  <a:pt x="2464222" y="264214"/>
                  <a:pt x="2496729" y="328691"/>
                  <a:pt x="2529757" y="393271"/>
                </a:cubicBezTo>
                <a:cubicBezTo>
                  <a:pt x="2825326" y="971312"/>
                  <a:pt x="3012255" y="1387540"/>
                  <a:pt x="2920427" y="1886722"/>
                </a:cubicBezTo>
                <a:cubicBezTo>
                  <a:pt x="2780510" y="2647319"/>
                  <a:pt x="2369254" y="3124645"/>
                  <a:pt x="1545251" y="3482689"/>
                </a:cubicBezTo>
                <a:cubicBezTo>
                  <a:pt x="1437401" y="3529541"/>
                  <a:pt x="1338491" y="3576618"/>
                  <a:pt x="1242892" y="3622158"/>
                </a:cubicBezTo>
                <a:cubicBezTo>
                  <a:pt x="846531" y="3810872"/>
                  <a:pt x="642275" y="3898836"/>
                  <a:pt x="331469" y="3837762"/>
                </a:cubicBezTo>
                <a:cubicBezTo>
                  <a:pt x="254316" y="3822602"/>
                  <a:pt x="178289" y="3802644"/>
                  <a:pt x="103513" y="3777951"/>
                </a:cubicBezTo>
                <a:lnTo>
                  <a:pt x="0" y="3736526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A5E076-2B14-4FF7-A39D-A33BA6175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994183" cy="3413870"/>
          </a:xfrm>
          <a:custGeom>
            <a:avLst/>
            <a:gdLst>
              <a:gd name="connsiteX0" fmla="*/ 0 w 2623694"/>
              <a:gd name="connsiteY0" fmla="*/ 0 h 3356093"/>
              <a:gd name="connsiteX1" fmla="*/ 1963100 w 2623694"/>
              <a:gd name="connsiteY1" fmla="*/ 0 h 3356093"/>
              <a:gd name="connsiteX2" fmla="*/ 1971450 w 2623694"/>
              <a:gd name="connsiteY2" fmla="*/ 12938 h 3356093"/>
              <a:gd name="connsiteX3" fmla="*/ 2187660 w 2623694"/>
              <a:gd name="connsiteY3" fmla="*/ 405191 h 3356093"/>
              <a:gd name="connsiteX4" fmla="*/ 2270165 w 2623694"/>
              <a:gd name="connsiteY4" fmla="*/ 560198 h 3356093"/>
              <a:gd name="connsiteX5" fmla="*/ 2604330 w 2623694"/>
              <a:gd name="connsiteY5" fmla="*/ 1768541 h 3356093"/>
              <a:gd name="connsiteX6" fmla="*/ 1442984 w 2623694"/>
              <a:gd name="connsiteY6" fmla="*/ 3055795 h 3356093"/>
              <a:gd name="connsiteX7" fmla="*/ 1187181 w 2623694"/>
              <a:gd name="connsiteY7" fmla="*/ 3167876 h 3356093"/>
              <a:gd name="connsiteX8" fmla="*/ 415643 w 2623694"/>
              <a:gd name="connsiteY8" fmla="*/ 3340141 h 3356093"/>
              <a:gd name="connsiteX9" fmla="*/ 35506 w 2623694"/>
              <a:gd name="connsiteY9" fmla="*/ 3219446 h 3356093"/>
              <a:gd name="connsiteX10" fmla="*/ 0 w 2623694"/>
              <a:gd name="connsiteY10" fmla="*/ 3200809 h 335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23694" h="3356093">
                <a:moveTo>
                  <a:pt x="0" y="0"/>
                </a:moveTo>
                <a:lnTo>
                  <a:pt x="1963100" y="0"/>
                </a:lnTo>
                <a:lnTo>
                  <a:pt x="1971450" y="12938"/>
                </a:lnTo>
                <a:cubicBezTo>
                  <a:pt x="2044657" y="135139"/>
                  <a:pt x="2115157" y="268262"/>
                  <a:pt x="2187660" y="405191"/>
                </a:cubicBezTo>
                <a:cubicBezTo>
                  <a:pt x="2214373" y="455709"/>
                  <a:pt x="2242048" y="507912"/>
                  <a:pt x="2270165" y="560198"/>
                </a:cubicBezTo>
                <a:cubicBezTo>
                  <a:pt x="2521781" y="1028213"/>
                  <a:pt x="2681023" y="1365157"/>
                  <a:pt x="2604330" y="1768541"/>
                </a:cubicBezTo>
                <a:cubicBezTo>
                  <a:pt x="2487472" y="2383175"/>
                  <a:pt x="2140165" y="2768170"/>
                  <a:pt x="1442984" y="3055795"/>
                </a:cubicBezTo>
                <a:cubicBezTo>
                  <a:pt x="1351733" y="3093432"/>
                  <a:pt x="1268057" y="3131272"/>
                  <a:pt x="1187181" y="3167876"/>
                </a:cubicBezTo>
                <a:cubicBezTo>
                  <a:pt x="851859" y="3319560"/>
                  <a:pt x="679039" y="3390221"/>
                  <a:pt x="415643" y="3340141"/>
                </a:cubicBezTo>
                <a:cubicBezTo>
                  <a:pt x="284874" y="3315279"/>
                  <a:pt x="157878" y="3274912"/>
                  <a:pt x="35506" y="3219446"/>
                </a:cubicBezTo>
                <a:lnTo>
                  <a:pt x="0" y="3200809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123B1F1-2AA9-45A3-A764-6FFA3D5A1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1430" y="-15240"/>
            <a:ext cx="2138690" cy="3651532"/>
          </a:xfrm>
          <a:custGeom>
            <a:avLst/>
            <a:gdLst>
              <a:gd name="connsiteX0" fmla="*/ 0 w 2803183"/>
              <a:gd name="connsiteY0" fmla="*/ 0 h 3571826"/>
              <a:gd name="connsiteX1" fmla="*/ 2204260 w 2803183"/>
              <a:gd name="connsiteY1" fmla="*/ 0 h 3571826"/>
              <a:gd name="connsiteX2" fmla="*/ 2219596 w 2803183"/>
              <a:gd name="connsiteY2" fmla="*/ 27890 h 3571826"/>
              <a:gd name="connsiteX3" fmla="*/ 2335863 w 2803183"/>
              <a:gd name="connsiteY3" fmla="*/ 252934 h 3571826"/>
              <a:gd name="connsiteX4" fmla="*/ 2424807 w 2803183"/>
              <a:gd name="connsiteY4" fmla="*/ 425928 h 3571826"/>
              <a:gd name="connsiteX5" fmla="*/ 2780331 w 2803183"/>
              <a:gd name="connsiteY5" fmla="*/ 1776962 h 3571826"/>
              <a:gd name="connsiteX6" fmla="*/ 1500120 w 2803183"/>
              <a:gd name="connsiteY6" fmla="*/ 3228411 h 3571826"/>
              <a:gd name="connsiteX7" fmla="*/ 1219529 w 2803183"/>
              <a:gd name="connsiteY7" fmla="*/ 3356030 h 3571826"/>
              <a:gd name="connsiteX8" fmla="*/ 374577 w 2803183"/>
              <a:gd name="connsiteY8" fmla="*/ 3555218 h 3571826"/>
              <a:gd name="connsiteX9" fmla="*/ 163724 w 2803183"/>
              <a:gd name="connsiteY9" fmla="*/ 3502019 h 3571826"/>
              <a:gd name="connsiteX10" fmla="*/ 0 w 2803183"/>
              <a:gd name="connsiteY10" fmla="*/ 3438577 h 357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3183" h="3571826">
                <a:moveTo>
                  <a:pt x="0" y="0"/>
                </a:moveTo>
                <a:lnTo>
                  <a:pt x="2204260" y="0"/>
                </a:lnTo>
                <a:lnTo>
                  <a:pt x="2219596" y="27890"/>
                </a:lnTo>
                <a:cubicBezTo>
                  <a:pt x="2258246" y="101175"/>
                  <a:pt x="2296785" y="176523"/>
                  <a:pt x="2335863" y="252934"/>
                </a:cubicBezTo>
                <a:cubicBezTo>
                  <a:pt x="2364658" y="309314"/>
                  <a:pt x="2394491" y="367575"/>
                  <a:pt x="2424807" y="425928"/>
                </a:cubicBezTo>
                <a:cubicBezTo>
                  <a:pt x="2696101" y="948228"/>
                  <a:pt x="2867464" y="1324430"/>
                  <a:pt x="2780331" y="1776962"/>
                </a:cubicBezTo>
                <a:cubicBezTo>
                  <a:pt x="2647567" y="2466479"/>
                  <a:pt x="2264711" y="2900581"/>
                  <a:pt x="1500120" y="3228411"/>
                </a:cubicBezTo>
                <a:cubicBezTo>
                  <a:pt x="1400046" y="3271308"/>
                  <a:pt x="1308251" y="3314372"/>
                  <a:pt x="1219529" y="3356030"/>
                </a:cubicBezTo>
                <a:cubicBezTo>
                  <a:pt x="851676" y="3528655"/>
                  <a:pt x="662152" y="3609205"/>
                  <a:pt x="374577" y="3555218"/>
                </a:cubicBezTo>
                <a:cubicBezTo>
                  <a:pt x="303192" y="3541816"/>
                  <a:pt x="232869" y="3524065"/>
                  <a:pt x="163724" y="3502019"/>
                </a:cubicBezTo>
                <a:lnTo>
                  <a:pt x="0" y="3438577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F1BC949-2CC9-471B-B631-56A9ED6B4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60159" y="985363"/>
            <a:ext cx="2119133" cy="2688140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D2D00FA-311A-45B4-BEF8-AE54AED3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80564" y="885195"/>
            <a:ext cx="2280355" cy="2903550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B2264C6-CC03-41E5-AD74-124047B40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37684" y="1112823"/>
            <a:ext cx="1933946" cy="2401654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2DBA87A6-EC43-4D46-87BC-406D6C9C7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5242" y="3782543"/>
            <a:ext cx="2834588" cy="3075458"/>
          </a:xfrm>
          <a:custGeom>
            <a:avLst/>
            <a:gdLst>
              <a:gd name="connsiteX0" fmla="*/ 1955825 w 3779450"/>
              <a:gd name="connsiteY0" fmla="*/ 0 h 3105939"/>
              <a:gd name="connsiteX1" fmla="*/ 3339380 w 3779450"/>
              <a:gd name="connsiteY1" fmla="*/ 843766 h 3105939"/>
              <a:gd name="connsiteX2" fmla="*/ 3486827 w 3779450"/>
              <a:gd name="connsiteY2" fmla="*/ 1059625 h 3105939"/>
              <a:gd name="connsiteX3" fmla="*/ 3779450 w 3779450"/>
              <a:gd name="connsiteY3" fmla="*/ 1739702 h 3105939"/>
              <a:gd name="connsiteX4" fmla="*/ 3602643 w 3779450"/>
              <a:gd name="connsiteY4" fmla="*/ 2472118 h 3105939"/>
              <a:gd name="connsiteX5" fmla="*/ 3115045 w 3779450"/>
              <a:gd name="connsiteY5" fmla="*/ 3101460 h 3105939"/>
              <a:gd name="connsiteX6" fmla="*/ 3109550 w 3779450"/>
              <a:gd name="connsiteY6" fmla="*/ 3105939 h 3105939"/>
              <a:gd name="connsiteX7" fmla="*/ 408379 w 3779450"/>
              <a:gd name="connsiteY7" fmla="*/ 3105939 h 3105939"/>
              <a:gd name="connsiteX8" fmla="*/ 340244 w 3779450"/>
              <a:gd name="connsiteY8" fmla="*/ 3011749 h 3105939"/>
              <a:gd name="connsiteX9" fmla="*/ 0 w 3779450"/>
              <a:gd name="connsiteY9" fmla="*/ 1739702 h 3105939"/>
              <a:gd name="connsiteX10" fmla="*/ 196353 w 3779450"/>
              <a:gd name="connsiteY10" fmla="*/ 1161012 h 3105939"/>
              <a:gd name="connsiteX11" fmla="*/ 777707 w 3779450"/>
              <a:gd name="connsiteY11" fmla="*/ 622167 h 3105939"/>
              <a:gd name="connsiteX12" fmla="*/ 905527 w 3779450"/>
              <a:gd name="connsiteY12" fmla="*/ 519091 h 3105939"/>
              <a:gd name="connsiteX13" fmla="*/ 1955825 w 3779450"/>
              <a:gd name="connsiteY13" fmla="*/ 0 h 3105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79450" h="3105939">
                <a:moveTo>
                  <a:pt x="1955825" y="0"/>
                </a:moveTo>
                <a:cubicBezTo>
                  <a:pt x="2540099" y="0"/>
                  <a:pt x="2953891" y="252328"/>
                  <a:pt x="3339380" y="843766"/>
                </a:cubicBezTo>
                <a:cubicBezTo>
                  <a:pt x="3389826" y="921178"/>
                  <a:pt x="3439138" y="991582"/>
                  <a:pt x="3486827" y="1059625"/>
                </a:cubicBezTo>
                <a:cubicBezTo>
                  <a:pt x="3684478" y="1341752"/>
                  <a:pt x="3779450" y="1488471"/>
                  <a:pt x="3779450" y="1739702"/>
                </a:cubicBezTo>
                <a:cubicBezTo>
                  <a:pt x="3779450" y="1989158"/>
                  <a:pt x="3719920" y="2235578"/>
                  <a:pt x="3602643" y="2472118"/>
                </a:cubicBezTo>
                <a:cubicBezTo>
                  <a:pt x="3487881" y="2703511"/>
                  <a:pt x="3323808" y="2915316"/>
                  <a:pt x="3115045" y="3101460"/>
                </a:cubicBezTo>
                <a:lnTo>
                  <a:pt x="3109550" y="3105939"/>
                </a:lnTo>
                <a:lnTo>
                  <a:pt x="408379" y="3105939"/>
                </a:lnTo>
                <a:lnTo>
                  <a:pt x="340244" y="3011749"/>
                </a:lnTo>
                <a:cubicBezTo>
                  <a:pt x="119844" y="2671989"/>
                  <a:pt x="0" y="2227368"/>
                  <a:pt x="0" y="1739702"/>
                </a:cubicBezTo>
                <a:cubicBezTo>
                  <a:pt x="0" y="1517342"/>
                  <a:pt x="60585" y="1338881"/>
                  <a:pt x="196353" y="1161012"/>
                </a:cubicBezTo>
                <a:cubicBezTo>
                  <a:pt x="338366" y="974951"/>
                  <a:pt x="551751" y="803582"/>
                  <a:pt x="777707" y="622167"/>
                </a:cubicBezTo>
                <a:cubicBezTo>
                  <a:pt x="819395" y="588736"/>
                  <a:pt x="862461" y="554124"/>
                  <a:pt x="905527" y="519091"/>
                </a:cubicBezTo>
                <a:cubicBezTo>
                  <a:pt x="1291015" y="205559"/>
                  <a:pt x="1572365" y="0"/>
                  <a:pt x="1955825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31D197-D3D6-4ADE-A689-90E0AFF59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099" y="3499227"/>
            <a:ext cx="3184554" cy="3372109"/>
          </a:xfrm>
          <a:custGeom>
            <a:avLst/>
            <a:gdLst>
              <a:gd name="connsiteX0" fmla="*/ 2197297 w 4246072"/>
              <a:gd name="connsiteY0" fmla="*/ 0 h 3389255"/>
              <a:gd name="connsiteX1" fmla="*/ 3751669 w 4246072"/>
              <a:gd name="connsiteY1" fmla="*/ 961057 h 3389255"/>
              <a:gd name="connsiteX2" fmla="*/ 3917321 w 4246072"/>
              <a:gd name="connsiteY2" fmla="*/ 1206923 h 3389255"/>
              <a:gd name="connsiteX3" fmla="*/ 4246072 w 4246072"/>
              <a:gd name="connsiteY3" fmla="*/ 1981537 h 3389255"/>
              <a:gd name="connsiteX4" fmla="*/ 4047436 w 4246072"/>
              <a:gd name="connsiteY4" fmla="*/ 2815766 h 3389255"/>
              <a:gd name="connsiteX5" fmla="*/ 3666046 w 4246072"/>
              <a:gd name="connsiteY5" fmla="*/ 3368206 h 3389255"/>
              <a:gd name="connsiteX6" fmla="*/ 3644738 w 4246072"/>
              <a:gd name="connsiteY6" fmla="*/ 3389255 h 3389255"/>
              <a:gd name="connsiteX7" fmla="*/ 358661 w 4246072"/>
              <a:gd name="connsiteY7" fmla="*/ 3389255 h 3389255"/>
              <a:gd name="connsiteX8" fmla="*/ 283112 w 4246072"/>
              <a:gd name="connsiteY8" fmla="*/ 3257451 h 3389255"/>
              <a:gd name="connsiteX9" fmla="*/ 0 w 4246072"/>
              <a:gd name="connsiteY9" fmla="*/ 1981537 h 3389255"/>
              <a:gd name="connsiteX10" fmla="*/ 220595 w 4246072"/>
              <a:gd name="connsiteY10" fmla="*/ 1322403 h 3389255"/>
              <a:gd name="connsiteX11" fmla="*/ 873725 w 4246072"/>
              <a:gd name="connsiteY11" fmla="*/ 708654 h 3389255"/>
              <a:gd name="connsiteX12" fmla="*/ 1017325 w 4246072"/>
              <a:gd name="connsiteY12" fmla="*/ 591249 h 3389255"/>
              <a:gd name="connsiteX13" fmla="*/ 2197297 w 4246072"/>
              <a:gd name="connsiteY13" fmla="*/ 0 h 338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246072" h="3389255">
                <a:moveTo>
                  <a:pt x="2197297" y="0"/>
                </a:moveTo>
                <a:cubicBezTo>
                  <a:pt x="2853708" y="0"/>
                  <a:pt x="3318587" y="287404"/>
                  <a:pt x="3751669" y="961057"/>
                </a:cubicBezTo>
                <a:cubicBezTo>
                  <a:pt x="3808344" y="1049230"/>
                  <a:pt x="3863744" y="1129422"/>
                  <a:pt x="3917321" y="1206923"/>
                </a:cubicBezTo>
                <a:cubicBezTo>
                  <a:pt x="4139374" y="1528268"/>
                  <a:pt x="4246072" y="1695383"/>
                  <a:pt x="4246072" y="1981537"/>
                </a:cubicBezTo>
                <a:cubicBezTo>
                  <a:pt x="4246072" y="2265670"/>
                  <a:pt x="4179193" y="2546344"/>
                  <a:pt x="4047436" y="2815766"/>
                </a:cubicBezTo>
                <a:cubicBezTo>
                  <a:pt x="3950738" y="3013435"/>
                  <a:pt x="3822878" y="3198554"/>
                  <a:pt x="3666046" y="3368206"/>
                </a:cubicBezTo>
                <a:lnTo>
                  <a:pt x="3644738" y="3389255"/>
                </a:lnTo>
                <a:lnTo>
                  <a:pt x="358661" y="3389255"/>
                </a:lnTo>
                <a:lnTo>
                  <a:pt x="283112" y="3257451"/>
                </a:lnTo>
                <a:cubicBezTo>
                  <a:pt x="98919" y="2897727"/>
                  <a:pt x="0" y="2457642"/>
                  <a:pt x="0" y="1981537"/>
                </a:cubicBezTo>
                <a:cubicBezTo>
                  <a:pt x="0" y="1728267"/>
                  <a:pt x="68065" y="1524998"/>
                  <a:pt x="220595" y="1322403"/>
                </a:cubicBezTo>
                <a:cubicBezTo>
                  <a:pt x="380142" y="1110479"/>
                  <a:pt x="619873" y="915287"/>
                  <a:pt x="873725" y="708654"/>
                </a:cubicBezTo>
                <a:cubicBezTo>
                  <a:pt x="920559" y="670576"/>
                  <a:pt x="968943" y="631153"/>
                  <a:pt x="1017325" y="591249"/>
                </a:cubicBezTo>
                <a:cubicBezTo>
                  <a:pt x="1450408" y="234134"/>
                  <a:pt x="1766494" y="0"/>
                  <a:pt x="2197297" y="0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2E21-7B92-6378-A7A3-73319E6851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981575" y="4057802"/>
            <a:ext cx="3641531" cy="2186830"/>
          </a:xfrm>
        </p:spPr>
        <p:txBody>
          <a:bodyPr/>
          <a:lstStyle/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D5B5A3-B9BE-7A50-36F9-B1EBCEAF6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"/>
            <a:ext cx="1840540" cy="3175473"/>
          </a:xfrm>
          <a:custGeom>
            <a:avLst/>
            <a:gdLst>
              <a:gd name="connsiteX0" fmla="*/ 0 w 2454053"/>
              <a:gd name="connsiteY0" fmla="*/ 0 h 3175473"/>
              <a:gd name="connsiteX1" fmla="*/ 1745403 w 2454053"/>
              <a:gd name="connsiteY1" fmla="*/ 0 h 3175473"/>
              <a:gd name="connsiteX2" fmla="*/ 1768138 w 2454053"/>
              <a:gd name="connsiteY2" fmla="*/ 28809 h 3175473"/>
              <a:gd name="connsiteX3" fmla="*/ 2062933 w 2454053"/>
              <a:gd name="connsiteY3" fmla="*/ 535578 h 3175473"/>
              <a:gd name="connsiteX4" fmla="*/ 2136936 w 2454053"/>
              <a:gd name="connsiteY4" fmla="*/ 674249 h 3175473"/>
              <a:gd name="connsiteX5" fmla="*/ 2436682 w 2454053"/>
              <a:gd name="connsiteY5" fmla="*/ 1755241 h 3175473"/>
              <a:gd name="connsiteX6" fmla="*/ 1394953 w 2454053"/>
              <a:gd name="connsiteY6" fmla="*/ 2906826 h 3175473"/>
              <a:gd name="connsiteX7" fmla="*/ 1165498 w 2454053"/>
              <a:gd name="connsiteY7" fmla="*/ 3007092 h 3175473"/>
              <a:gd name="connsiteX8" fmla="*/ 473424 w 2454053"/>
              <a:gd name="connsiteY8" fmla="*/ 3161203 h 3175473"/>
              <a:gd name="connsiteX9" fmla="*/ 132442 w 2454053"/>
              <a:gd name="connsiteY9" fmla="*/ 3053228 h 3175473"/>
              <a:gd name="connsiteX10" fmla="*/ 0 w 2454053"/>
              <a:gd name="connsiteY10" fmla="*/ 2983894 h 3175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4053" h="3175473">
                <a:moveTo>
                  <a:pt x="0" y="0"/>
                </a:moveTo>
                <a:lnTo>
                  <a:pt x="1745403" y="0"/>
                </a:lnTo>
                <a:lnTo>
                  <a:pt x="1768138" y="28809"/>
                </a:lnTo>
                <a:cubicBezTo>
                  <a:pt x="1871867" y="175747"/>
                  <a:pt x="1965378" y="351831"/>
                  <a:pt x="2062933" y="535578"/>
                </a:cubicBezTo>
                <a:cubicBezTo>
                  <a:pt x="2086892" y="580773"/>
                  <a:pt x="2111717" y="627474"/>
                  <a:pt x="2136936" y="674249"/>
                </a:cubicBezTo>
                <a:cubicBezTo>
                  <a:pt x="2362638" y="1092935"/>
                  <a:pt x="2505478" y="1394370"/>
                  <a:pt x="2436682" y="1755241"/>
                </a:cubicBezTo>
                <a:cubicBezTo>
                  <a:pt x="2331862" y="2305094"/>
                  <a:pt x="2020326" y="2649513"/>
                  <a:pt x="1394953" y="2906826"/>
                </a:cubicBezTo>
                <a:cubicBezTo>
                  <a:pt x="1313102" y="2940493"/>
                  <a:pt x="1238045" y="2974347"/>
                  <a:pt x="1165498" y="3007092"/>
                </a:cubicBezTo>
                <a:cubicBezTo>
                  <a:pt x="864713" y="3142789"/>
                  <a:pt x="709694" y="3206004"/>
                  <a:pt x="473424" y="3161203"/>
                </a:cubicBezTo>
                <a:cubicBezTo>
                  <a:pt x="356126" y="3138961"/>
                  <a:pt x="242210" y="3102849"/>
                  <a:pt x="132442" y="3053228"/>
                </a:cubicBezTo>
                <a:lnTo>
                  <a:pt x="0" y="2983894"/>
                </a:lnTo>
                <a:close/>
              </a:path>
            </a:pathLst>
          </a:custGeom>
          <a:blipFill dpi="0"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AF7CC4-03AD-2D6C-57F0-4C929D2B7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73187" y="1237408"/>
            <a:ext cx="1675269" cy="2164296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99E0D-EBD5-A382-07FA-B60175BA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0653" y="4007060"/>
            <a:ext cx="2583655" cy="2850940"/>
          </a:xfrm>
          <a:custGeom>
            <a:avLst/>
            <a:gdLst>
              <a:gd name="connsiteX0" fmla="*/ 1782686 w 3444873"/>
              <a:gd name="connsiteY0" fmla="*/ 0 h 2850940"/>
              <a:gd name="connsiteX1" fmla="*/ 3043760 w 3444873"/>
              <a:gd name="connsiteY1" fmla="*/ 730265 h 2850940"/>
              <a:gd name="connsiteX2" fmla="*/ 3178153 w 3444873"/>
              <a:gd name="connsiteY2" fmla="*/ 917087 h 2850940"/>
              <a:gd name="connsiteX3" fmla="*/ 3444873 w 3444873"/>
              <a:gd name="connsiteY3" fmla="*/ 1505683 h 2850940"/>
              <a:gd name="connsiteX4" fmla="*/ 3283718 w 3444873"/>
              <a:gd name="connsiteY4" fmla="*/ 2139577 h 2850940"/>
              <a:gd name="connsiteX5" fmla="*/ 2839285 w 3444873"/>
              <a:gd name="connsiteY5" fmla="*/ 2684262 h 2850940"/>
              <a:gd name="connsiteX6" fmla="*/ 2692803 w 3444873"/>
              <a:gd name="connsiteY6" fmla="*/ 2797635 h 2850940"/>
              <a:gd name="connsiteX7" fmla="*/ 2610242 w 3444873"/>
              <a:gd name="connsiteY7" fmla="*/ 2850940 h 2850940"/>
              <a:gd name="connsiteX8" fmla="*/ 523032 w 3444873"/>
              <a:gd name="connsiteY8" fmla="*/ 2850940 h 2850940"/>
              <a:gd name="connsiteX9" fmla="*/ 501539 w 3444873"/>
              <a:gd name="connsiteY9" fmla="*/ 2832597 h 2850940"/>
              <a:gd name="connsiteX10" fmla="*/ 401780 w 3444873"/>
              <a:gd name="connsiteY10" fmla="*/ 2726931 h 2850940"/>
              <a:gd name="connsiteX11" fmla="*/ 0 w 3444873"/>
              <a:gd name="connsiteY11" fmla="*/ 1505683 h 2850940"/>
              <a:gd name="connsiteX12" fmla="*/ 178970 w 3444873"/>
              <a:gd name="connsiteY12" fmla="*/ 1004836 h 2850940"/>
              <a:gd name="connsiteX13" fmla="*/ 708859 w 3444873"/>
              <a:gd name="connsiteY13" fmla="*/ 538473 h 2850940"/>
              <a:gd name="connsiteX14" fmla="*/ 825365 w 3444873"/>
              <a:gd name="connsiteY14" fmla="*/ 449264 h 2850940"/>
              <a:gd name="connsiteX15" fmla="*/ 1782686 w 3444873"/>
              <a:gd name="connsiteY15" fmla="*/ 0 h 285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4873" h="2850940">
                <a:moveTo>
                  <a:pt x="1782686" y="0"/>
                </a:moveTo>
                <a:cubicBezTo>
                  <a:pt x="2315236" y="0"/>
                  <a:pt x="2692396" y="218386"/>
                  <a:pt x="3043760" y="730265"/>
                </a:cubicBezTo>
                <a:cubicBezTo>
                  <a:pt x="3089740" y="797264"/>
                  <a:pt x="3134687" y="858197"/>
                  <a:pt x="3178153" y="917087"/>
                </a:cubicBezTo>
                <a:cubicBezTo>
                  <a:pt x="3358308" y="1161263"/>
                  <a:pt x="3444873" y="1288246"/>
                  <a:pt x="3444873" y="1505683"/>
                </a:cubicBezTo>
                <a:cubicBezTo>
                  <a:pt x="3444873" y="1721582"/>
                  <a:pt x="3390613" y="1934855"/>
                  <a:pt x="3283718" y="2139577"/>
                </a:cubicBezTo>
                <a:cubicBezTo>
                  <a:pt x="3179115" y="2339844"/>
                  <a:pt x="3029567" y="2523158"/>
                  <a:pt x="2839285" y="2684262"/>
                </a:cubicBezTo>
                <a:cubicBezTo>
                  <a:pt x="2792528" y="2723863"/>
                  <a:pt x="2743576" y="2761727"/>
                  <a:pt x="2692803" y="2797635"/>
                </a:cubicBezTo>
                <a:lnTo>
                  <a:pt x="2610242" y="2850940"/>
                </a:lnTo>
                <a:lnTo>
                  <a:pt x="523032" y="2850940"/>
                </a:lnTo>
                <a:lnTo>
                  <a:pt x="501539" y="2832597"/>
                </a:lnTo>
                <a:cubicBezTo>
                  <a:pt x="466750" y="2799487"/>
                  <a:pt x="433475" y="2764248"/>
                  <a:pt x="401780" y="2726931"/>
                </a:cubicBezTo>
                <a:cubicBezTo>
                  <a:pt x="142674" y="2421747"/>
                  <a:pt x="0" y="1988045"/>
                  <a:pt x="0" y="1505683"/>
                </a:cubicBezTo>
                <a:cubicBezTo>
                  <a:pt x="0" y="1313233"/>
                  <a:pt x="55222" y="1158779"/>
                  <a:pt x="178970" y="1004836"/>
                </a:cubicBezTo>
                <a:cubicBezTo>
                  <a:pt x="308413" y="843804"/>
                  <a:pt x="502908" y="695486"/>
                  <a:pt x="708859" y="538473"/>
                </a:cubicBezTo>
                <a:cubicBezTo>
                  <a:pt x="746858" y="509541"/>
                  <a:pt x="786112" y="479584"/>
                  <a:pt x="825365" y="449264"/>
                </a:cubicBezTo>
                <a:cubicBezTo>
                  <a:pt x="1176728" y="177908"/>
                  <a:pt x="1433172" y="0"/>
                  <a:pt x="1782686" y="0"/>
                </a:cubicBezTo>
                <a:close/>
              </a:path>
            </a:pathLst>
          </a:custGeom>
          <a:blipFill dpi="0" rotWithShape="1"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773EC13-7953-B7B3-456C-7F32A4BAB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74111" y="-15240"/>
            <a:ext cx="1579890" cy="1789008"/>
          </a:xfrm>
          <a:custGeom>
            <a:avLst/>
            <a:gdLst>
              <a:gd name="connsiteX0" fmla="*/ 30625 w 3404592"/>
              <a:gd name="connsiteY0" fmla="*/ 0 h 2880968"/>
              <a:gd name="connsiteX1" fmla="*/ 3404591 w 3404592"/>
              <a:gd name="connsiteY1" fmla="*/ 0 h 2880968"/>
              <a:gd name="connsiteX2" fmla="*/ 3404592 w 3404592"/>
              <a:gd name="connsiteY2" fmla="*/ 2363677 h 2880968"/>
              <a:gd name="connsiteX3" fmla="*/ 3368234 w 3404592"/>
              <a:gd name="connsiteY3" fmla="*/ 2400463 h 2880968"/>
              <a:gd name="connsiteX4" fmla="*/ 2673169 w 3404592"/>
              <a:gd name="connsiteY4" fmla="*/ 2691710 h 2880968"/>
              <a:gd name="connsiteX5" fmla="*/ 2383908 w 3404592"/>
              <a:gd name="connsiteY5" fmla="*/ 2766733 h 2880968"/>
              <a:gd name="connsiteX6" fmla="*/ 580011 w 3404592"/>
              <a:gd name="connsiteY6" fmla="*/ 2455996 h 2880968"/>
              <a:gd name="connsiteX7" fmla="*/ 103935 w 3404592"/>
              <a:gd name="connsiteY7" fmla="*/ 1224395 h 2880968"/>
              <a:gd name="connsiteX8" fmla="*/ 76737 w 3404592"/>
              <a:gd name="connsiteY8" fmla="*/ 1040246 h 2880968"/>
              <a:gd name="connsiteX9" fmla="*/ 6986 w 3404592"/>
              <a:gd name="connsiteY9" fmla="*/ 142569 h 288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04592" h="2880968">
                <a:moveTo>
                  <a:pt x="30625" y="0"/>
                </a:moveTo>
                <a:lnTo>
                  <a:pt x="3404591" y="0"/>
                </a:lnTo>
                <a:lnTo>
                  <a:pt x="3404592" y="2363677"/>
                </a:lnTo>
                <a:lnTo>
                  <a:pt x="3368234" y="2400463"/>
                </a:lnTo>
                <a:cubicBezTo>
                  <a:pt x="3196560" y="2556781"/>
                  <a:pt x="3007578" y="2609148"/>
                  <a:pt x="2673169" y="2691710"/>
                </a:cubicBezTo>
                <a:cubicBezTo>
                  <a:pt x="2580978" y="2714454"/>
                  <a:pt x="2485617" y="2738008"/>
                  <a:pt x="2383908" y="2766733"/>
                </a:cubicBezTo>
                <a:cubicBezTo>
                  <a:pt x="1606788" y="2986132"/>
                  <a:pt x="1067300" y="2893177"/>
                  <a:pt x="580011" y="2455996"/>
                </a:cubicBezTo>
                <a:cubicBezTo>
                  <a:pt x="260201" y="2169073"/>
                  <a:pt x="183906" y="1782048"/>
                  <a:pt x="103935" y="1224395"/>
                </a:cubicBezTo>
                <a:cubicBezTo>
                  <a:pt x="95007" y="1162089"/>
                  <a:pt x="85753" y="1100145"/>
                  <a:pt x="76737" y="1040246"/>
                </a:cubicBezTo>
                <a:cubicBezTo>
                  <a:pt x="28042" y="715402"/>
                  <a:pt x="-17905" y="408591"/>
                  <a:pt x="6986" y="14256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0E5832-7596-CB78-E146-07615D657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3001" y="-15240"/>
            <a:ext cx="1661002" cy="1880612"/>
          </a:xfrm>
          <a:custGeom>
            <a:avLst/>
            <a:gdLst>
              <a:gd name="connsiteX0" fmla="*/ 19381 w 3580076"/>
              <a:gd name="connsiteY0" fmla="*/ 0 h 3029264"/>
              <a:gd name="connsiteX1" fmla="*/ 3580076 w 3580076"/>
              <a:gd name="connsiteY1" fmla="*/ 0 h 3029264"/>
              <a:gd name="connsiteX2" fmla="*/ 3580076 w 3580076"/>
              <a:gd name="connsiteY2" fmla="*/ 2559343 h 3029264"/>
              <a:gd name="connsiteX3" fmla="*/ 3556258 w 3580076"/>
              <a:gd name="connsiteY3" fmla="*/ 2578706 h 3029264"/>
              <a:gd name="connsiteX4" fmla="*/ 2887450 w 3580076"/>
              <a:gd name="connsiteY4" fmla="*/ 2826324 h 3029264"/>
              <a:gd name="connsiteX5" fmla="*/ 2575407 w 3580076"/>
              <a:gd name="connsiteY5" fmla="*/ 2906908 h 3029264"/>
              <a:gd name="connsiteX6" fmla="*/ 628491 w 3580076"/>
              <a:gd name="connsiteY6" fmla="*/ 2569492 h 3029264"/>
              <a:gd name="connsiteX7" fmla="*/ 113276 w 3580076"/>
              <a:gd name="connsiteY7" fmla="*/ 1240251 h 3029264"/>
              <a:gd name="connsiteX8" fmla="*/ 83702 w 3580076"/>
              <a:gd name="connsiteY8" fmla="*/ 1041556 h 3029264"/>
              <a:gd name="connsiteX9" fmla="*/ 7347 w 3580076"/>
              <a:gd name="connsiteY9" fmla="*/ 73049 h 302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80076" h="3029264">
                <a:moveTo>
                  <a:pt x="19381" y="0"/>
                </a:moveTo>
                <a:lnTo>
                  <a:pt x="3580076" y="0"/>
                </a:lnTo>
                <a:lnTo>
                  <a:pt x="3580076" y="2559343"/>
                </a:lnTo>
                <a:lnTo>
                  <a:pt x="3556258" y="2578706"/>
                </a:lnTo>
                <a:cubicBezTo>
                  <a:pt x="3390615" y="2698133"/>
                  <a:pt x="3196665" y="2750327"/>
                  <a:pt x="2887450" y="2826324"/>
                </a:cubicBezTo>
                <a:cubicBezTo>
                  <a:pt x="2787996" y="2850747"/>
                  <a:pt x="2685123" y="2876042"/>
                  <a:pt x="2575407" y="2906908"/>
                </a:cubicBezTo>
                <a:cubicBezTo>
                  <a:pt x="1737105" y="3142655"/>
                  <a:pt x="1154843" y="3041718"/>
                  <a:pt x="628491" y="2569492"/>
                </a:cubicBezTo>
                <a:cubicBezTo>
                  <a:pt x="283045" y="2259569"/>
                  <a:pt x="200247" y="1841949"/>
                  <a:pt x="113276" y="1240251"/>
                </a:cubicBezTo>
                <a:cubicBezTo>
                  <a:pt x="103566" y="1173024"/>
                  <a:pt x="93505" y="1106186"/>
                  <a:pt x="83702" y="1041556"/>
                </a:cubicBezTo>
                <a:cubicBezTo>
                  <a:pt x="30763" y="691052"/>
                  <a:pt x="-19190" y="360006"/>
                  <a:pt x="7347" y="73049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D2D7C6-ED7C-95CA-5E37-4DE3D179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73337" y="1"/>
            <a:ext cx="1470550" cy="1632941"/>
          </a:xfrm>
          <a:custGeom>
            <a:avLst/>
            <a:gdLst>
              <a:gd name="connsiteX0" fmla="*/ 37772 w 3293877"/>
              <a:gd name="connsiteY0" fmla="*/ 0 h 2743212"/>
              <a:gd name="connsiteX1" fmla="*/ 3293877 w 3293877"/>
              <a:gd name="connsiteY1" fmla="*/ 0 h 2743212"/>
              <a:gd name="connsiteX2" fmla="*/ 3293877 w 3293877"/>
              <a:gd name="connsiteY2" fmla="*/ 2133887 h 2743212"/>
              <a:gd name="connsiteX3" fmla="*/ 3222757 w 3293877"/>
              <a:gd name="connsiteY3" fmla="*/ 2223039 h 2743212"/>
              <a:gd name="connsiteX4" fmla="*/ 2503136 w 3293877"/>
              <a:gd name="connsiteY4" fmla="*/ 2565392 h 2743212"/>
              <a:gd name="connsiteX5" fmla="*/ 2232111 w 3293877"/>
              <a:gd name="connsiteY5" fmla="*/ 2635826 h 2743212"/>
              <a:gd name="connsiteX6" fmla="*/ 542319 w 3293877"/>
              <a:gd name="connsiteY6" fmla="*/ 2345567 h 2743212"/>
              <a:gd name="connsiteX7" fmla="*/ 96920 w 3293877"/>
              <a:gd name="connsiteY7" fmla="*/ 1191868 h 2743212"/>
              <a:gd name="connsiteX8" fmla="*/ 71529 w 3293877"/>
              <a:gd name="connsiteY8" fmla="*/ 1019346 h 2743212"/>
              <a:gd name="connsiteX9" fmla="*/ 6623 w 3293877"/>
              <a:gd name="connsiteY9" fmla="*/ 178315 h 2743212"/>
              <a:gd name="connsiteX10" fmla="*/ 34833 w 3293877"/>
              <a:gd name="connsiteY10" fmla="*/ 8680 h 274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93877" h="2743212">
                <a:moveTo>
                  <a:pt x="37772" y="0"/>
                </a:moveTo>
                <a:lnTo>
                  <a:pt x="3293877" y="0"/>
                </a:lnTo>
                <a:lnTo>
                  <a:pt x="3293877" y="2133887"/>
                </a:lnTo>
                <a:lnTo>
                  <a:pt x="3222757" y="2223039"/>
                </a:lnTo>
                <a:cubicBezTo>
                  <a:pt x="3041339" y="2425251"/>
                  <a:pt x="2861221" y="2476800"/>
                  <a:pt x="2503136" y="2565392"/>
                </a:cubicBezTo>
                <a:cubicBezTo>
                  <a:pt x="2416757" y="2586746"/>
                  <a:pt x="2327408" y="2608861"/>
                  <a:pt x="2232111" y="2635826"/>
                </a:cubicBezTo>
                <a:cubicBezTo>
                  <a:pt x="1503976" y="2841768"/>
                  <a:pt x="998612" y="2754939"/>
                  <a:pt x="542319" y="2345567"/>
                </a:cubicBezTo>
                <a:cubicBezTo>
                  <a:pt x="242852" y="2076894"/>
                  <a:pt x="171565" y="1714314"/>
                  <a:pt x="96920" y="1191868"/>
                </a:cubicBezTo>
                <a:cubicBezTo>
                  <a:pt x="88586" y="1133496"/>
                  <a:pt x="79946" y="1075462"/>
                  <a:pt x="71529" y="1019346"/>
                </a:cubicBezTo>
                <a:cubicBezTo>
                  <a:pt x="26070" y="715012"/>
                  <a:pt x="-16826" y="427572"/>
                  <a:pt x="6623" y="178315"/>
                </a:cubicBezTo>
                <a:cubicBezTo>
                  <a:pt x="12226" y="118742"/>
                  <a:pt x="21526" y="62431"/>
                  <a:pt x="34833" y="8680"/>
                </a:cubicBezTo>
                <a:close/>
              </a:path>
            </a:pathLst>
          </a:custGeom>
          <a:blipFill dpi="0"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B7DA1B-2A5F-A3DD-775B-EB1652769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4680957" y="-262190"/>
            <a:ext cx="1619071" cy="1155266"/>
          </a:xfrm>
          <a:custGeom>
            <a:avLst/>
            <a:gdLst>
              <a:gd name="connsiteX0" fmla="*/ 1393873 w 2791301"/>
              <a:gd name="connsiteY0" fmla="*/ 4 h 2663436"/>
              <a:gd name="connsiteX1" fmla="*/ 1544624 w 2791301"/>
              <a:gd name="connsiteY1" fmla="*/ 7531 h 2663436"/>
              <a:gd name="connsiteX2" fmla="*/ 2114171 w 2791301"/>
              <a:gd name="connsiteY2" fmla="*/ 174340 h 2663436"/>
              <a:gd name="connsiteX3" fmla="*/ 2558937 w 2791301"/>
              <a:gd name="connsiteY3" fmla="*/ 535959 h 2663436"/>
              <a:gd name="connsiteX4" fmla="*/ 2772402 w 2791301"/>
              <a:gd name="connsiteY4" fmla="*/ 994216 h 2663436"/>
              <a:gd name="connsiteX5" fmla="*/ 2756393 w 2791301"/>
              <a:gd name="connsiteY5" fmla="*/ 1480474 h 2663436"/>
              <a:gd name="connsiteX6" fmla="*/ 2344917 w 2791301"/>
              <a:gd name="connsiteY6" fmla="*/ 2236976 h 2663436"/>
              <a:gd name="connsiteX7" fmla="*/ 2117882 w 2791301"/>
              <a:gd name="connsiteY7" fmla="*/ 2465527 h 2663436"/>
              <a:gd name="connsiteX8" fmla="*/ 1689239 w 2791301"/>
              <a:gd name="connsiteY8" fmla="*/ 2658152 h 2663436"/>
              <a:gd name="connsiteX9" fmla="*/ 1113871 w 2791301"/>
              <a:gd name="connsiteY9" fmla="*/ 2614170 h 2663436"/>
              <a:gd name="connsiteX10" fmla="*/ 996462 w 2791301"/>
              <a:gd name="connsiteY10" fmla="*/ 2596447 h 2663436"/>
              <a:gd name="connsiteX11" fmla="*/ 225377 w 2791301"/>
              <a:gd name="connsiteY11" fmla="*/ 2279322 h 2663436"/>
              <a:gd name="connsiteX12" fmla="*/ 111893 w 2791301"/>
              <a:gd name="connsiteY12" fmla="*/ 1062629 h 2663436"/>
              <a:gd name="connsiteX13" fmla="*/ 174186 w 2791301"/>
              <a:gd name="connsiteY13" fmla="*/ 867095 h 2663436"/>
              <a:gd name="connsiteX14" fmla="*/ 446468 w 2791301"/>
              <a:gd name="connsiteY14" fmla="*/ 347405 h 2663436"/>
              <a:gd name="connsiteX15" fmla="*/ 957265 w 2791301"/>
              <a:gd name="connsiteY15" fmla="*/ 63425 h 2663436"/>
              <a:gd name="connsiteX16" fmla="*/ 1393873 w 2791301"/>
              <a:gd name="connsiteY16" fmla="*/ 4 h 2663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91301" h="2663436">
                <a:moveTo>
                  <a:pt x="1393873" y="4"/>
                </a:moveTo>
                <a:cubicBezTo>
                  <a:pt x="1443777" y="115"/>
                  <a:pt x="1494056" y="2621"/>
                  <a:pt x="1544624" y="7531"/>
                </a:cubicBezTo>
                <a:cubicBezTo>
                  <a:pt x="1743470" y="26804"/>
                  <a:pt x="1940404" y="84446"/>
                  <a:pt x="2114171" y="174340"/>
                </a:cubicBezTo>
                <a:cubicBezTo>
                  <a:pt x="2292730" y="266553"/>
                  <a:pt x="2442405" y="388281"/>
                  <a:pt x="2558937" y="535959"/>
                </a:cubicBezTo>
                <a:cubicBezTo>
                  <a:pt x="2668833" y="675228"/>
                  <a:pt x="2740611" y="829411"/>
                  <a:pt x="2772402" y="994216"/>
                </a:cubicBezTo>
                <a:cubicBezTo>
                  <a:pt x="2802153" y="1148707"/>
                  <a:pt x="2796751" y="1312318"/>
                  <a:pt x="2756393" y="1480474"/>
                </a:cubicBezTo>
                <a:cubicBezTo>
                  <a:pt x="2694473" y="1738280"/>
                  <a:pt x="2551441" y="1999502"/>
                  <a:pt x="2344917" y="2236976"/>
                </a:cubicBezTo>
                <a:cubicBezTo>
                  <a:pt x="2276075" y="2316133"/>
                  <a:pt x="2200179" y="2392652"/>
                  <a:pt x="2117882" y="2465527"/>
                </a:cubicBezTo>
                <a:cubicBezTo>
                  <a:pt x="1986543" y="2581826"/>
                  <a:pt x="1854341" y="2641210"/>
                  <a:pt x="1689239" y="2658152"/>
                </a:cubicBezTo>
                <a:cubicBezTo>
                  <a:pt x="1516539" y="2675876"/>
                  <a:pt x="1320951" y="2645919"/>
                  <a:pt x="1113871" y="2614170"/>
                </a:cubicBezTo>
                <a:cubicBezTo>
                  <a:pt x="1075689" y="2608293"/>
                  <a:pt x="1036200" y="2602259"/>
                  <a:pt x="996462" y="2596447"/>
                </a:cubicBezTo>
                <a:cubicBezTo>
                  <a:pt x="640795" y="2544391"/>
                  <a:pt x="394957" y="2494225"/>
                  <a:pt x="225377" y="2279322"/>
                </a:cubicBezTo>
                <a:cubicBezTo>
                  <a:pt x="-33010" y="1951877"/>
                  <a:pt x="-66965" y="1588003"/>
                  <a:pt x="111893" y="1062629"/>
                </a:cubicBezTo>
                <a:cubicBezTo>
                  <a:pt x="135308" y="993869"/>
                  <a:pt x="155086" y="929410"/>
                  <a:pt x="174186" y="867095"/>
                </a:cubicBezTo>
                <a:cubicBezTo>
                  <a:pt x="253418" y="608767"/>
                  <a:pt x="298077" y="478805"/>
                  <a:pt x="446468" y="347405"/>
                </a:cubicBezTo>
                <a:cubicBezTo>
                  <a:pt x="593811" y="216935"/>
                  <a:pt x="765687" y="121414"/>
                  <a:pt x="957265" y="63425"/>
                </a:cubicBezTo>
                <a:cubicBezTo>
                  <a:pt x="1097834" y="20894"/>
                  <a:pt x="1244162" y="-329"/>
                  <a:pt x="1393873" y="4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7BE4A41-E68C-9C80-2D5D-5383F203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4619368" y="-308480"/>
            <a:ext cx="1742249" cy="1247843"/>
          </a:xfrm>
          <a:custGeom>
            <a:avLst/>
            <a:gdLst>
              <a:gd name="connsiteX0" fmla="*/ 1525339 w 3040473"/>
              <a:gd name="connsiteY0" fmla="*/ 5 h 2903550"/>
              <a:gd name="connsiteX1" fmla="*/ 1689388 w 3040473"/>
              <a:gd name="connsiteY1" fmla="*/ 7465 h 2903550"/>
              <a:gd name="connsiteX2" fmla="*/ 2308491 w 3040473"/>
              <a:gd name="connsiteY2" fmla="*/ 186546 h 2903550"/>
              <a:gd name="connsiteX3" fmla="*/ 2790810 w 3040473"/>
              <a:gd name="connsiteY3" fmla="*/ 578683 h 2903550"/>
              <a:gd name="connsiteX4" fmla="*/ 3020886 w 3040473"/>
              <a:gd name="connsiteY4" fmla="*/ 1077350 h 2903550"/>
              <a:gd name="connsiteX5" fmla="*/ 3001050 w 3040473"/>
              <a:gd name="connsiteY5" fmla="*/ 1607690 h 2903550"/>
              <a:gd name="connsiteX6" fmla="*/ 2549423 w 3040473"/>
              <a:gd name="connsiteY6" fmla="*/ 2434689 h 2903550"/>
              <a:gd name="connsiteX7" fmla="*/ 2301170 w 3040473"/>
              <a:gd name="connsiteY7" fmla="*/ 2685047 h 2903550"/>
              <a:gd name="connsiteX8" fmla="*/ 1833654 w 3040473"/>
              <a:gd name="connsiteY8" fmla="*/ 2897229 h 2903550"/>
              <a:gd name="connsiteX9" fmla="*/ 1207605 w 3040473"/>
              <a:gd name="connsiteY9" fmla="*/ 2852120 h 2903550"/>
              <a:gd name="connsiteX10" fmla="*/ 1079897 w 3040473"/>
              <a:gd name="connsiteY10" fmla="*/ 2833375 h 2903550"/>
              <a:gd name="connsiteX11" fmla="*/ 242172 w 3040473"/>
              <a:gd name="connsiteY11" fmla="*/ 2491376 h 2903550"/>
              <a:gd name="connsiteX12" fmla="*/ 124682 w 3040473"/>
              <a:gd name="connsiteY12" fmla="*/ 1165145 h 2903550"/>
              <a:gd name="connsiteX13" fmla="*/ 193455 w 3040473"/>
              <a:gd name="connsiteY13" fmla="*/ 951608 h 2903550"/>
              <a:gd name="connsiteX14" fmla="*/ 492401 w 3040473"/>
              <a:gd name="connsiteY14" fmla="*/ 383541 h 2903550"/>
              <a:gd name="connsiteX15" fmla="*/ 1049792 w 3040473"/>
              <a:gd name="connsiteY15" fmla="*/ 71329 h 2903550"/>
              <a:gd name="connsiteX16" fmla="*/ 1525339 w 3040473"/>
              <a:gd name="connsiteY16" fmla="*/ 5 h 290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40473" h="2903550">
                <a:moveTo>
                  <a:pt x="1525339" y="5"/>
                </a:moveTo>
                <a:cubicBezTo>
                  <a:pt x="1579656" y="-122"/>
                  <a:pt x="1634371" y="2362"/>
                  <a:pt x="1689388" y="7465"/>
                </a:cubicBezTo>
                <a:cubicBezTo>
                  <a:pt x="1905729" y="27497"/>
                  <a:pt x="2119799" y="89379"/>
                  <a:pt x="2308491" y="186546"/>
                </a:cubicBezTo>
                <a:cubicBezTo>
                  <a:pt x="2502388" y="286218"/>
                  <a:pt x="2664701" y="418219"/>
                  <a:pt x="2790810" y="578683"/>
                </a:cubicBezTo>
                <a:cubicBezTo>
                  <a:pt x="2909737" y="730010"/>
                  <a:pt x="2987100" y="897790"/>
                  <a:pt x="3020886" y="1077350"/>
                </a:cubicBezTo>
                <a:cubicBezTo>
                  <a:pt x="3052503" y="1245674"/>
                  <a:pt x="3045812" y="1424117"/>
                  <a:pt x="3001050" y="1607690"/>
                </a:cubicBezTo>
                <a:cubicBezTo>
                  <a:pt x="2932375" y="1889131"/>
                  <a:pt x="2775394" y="2174701"/>
                  <a:pt x="2549423" y="2434689"/>
                </a:cubicBezTo>
                <a:cubicBezTo>
                  <a:pt x="2474098" y="2521351"/>
                  <a:pt x="2391109" y="2605170"/>
                  <a:pt x="2301170" y="2685047"/>
                </a:cubicBezTo>
                <a:cubicBezTo>
                  <a:pt x="2157636" y="2812522"/>
                  <a:pt x="2013445" y="2877936"/>
                  <a:pt x="1833654" y="2897229"/>
                </a:cubicBezTo>
                <a:cubicBezTo>
                  <a:pt x="1645588" y="2917413"/>
                  <a:pt x="1432846" y="2885715"/>
                  <a:pt x="1207605" y="2852120"/>
                </a:cubicBezTo>
                <a:cubicBezTo>
                  <a:pt x="1166075" y="2845900"/>
                  <a:pt x="1123122" y="2839517"/>
                  <a:pt x="1079897" y="2833375"/>
                </a:cubicBezTo>
                <a:cubicBezTo>
                  <a:pt x="693025" y="2778372"/>
                  <a:pt x="425689" y="2724885"/>
                  <a:pt x="242172" y="2491376"/>
                </a:cubicBezTo>
                <a:cubicBezTo>
                  <a:pt x="-37449" y="2135581"/>
                  <a:pt x="-72603" y="1738947"/>
                  <a:pt x="124682" y="1165145"/>
                </a:cubicBezTo>
                <a:cubicBezTo>
                  <a:pt x="150509" y="1090046"/>
                  <a:pt x="172357" y="1019656"/>
                  <a:pt x="193455" y="951608"/>
                </a:cubicBezTo>
                <a:cubicBezTo>
                  <a:pt x="280976" y="669511"/>
                  <a:pt x="330232" y="527567"/>
                  <a:pt x="492401" y="383541"/>
                </a:cubicBezTo>
                <a:cubicBezTo>
                  <a:pt x="653425" y="240534"/>
                  <a:pt x="840979" y="135517"/>
                  <a:pt x="1049792" y="71329"/>
                </a:cubicBezTo>
                <a:cubicBezTo>
                  <a:pt x="1203007" y="24254"/>
                  <a:pt x="1362385" y="385"/>
                  <a:pt x="1525339" y="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36F623-FD4E-1F48-D355-BBF352CF2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4751699" y="-200630"/>
            <a:ext cx="1477584" cy="1032145"/>
          </a:xfrm>
          <a:custGeom>
            <a:avLst/>
            <a:gdLst>
              <a:gd name="connsiteX0" fmla="*/ 1283956 w 2536609"/>
              <a:gd name="connsiteY0" fmla="*/ 129 h 2390777"/>
              <a:gd name="connsiteX1" fmla="*/ 1420555 w 2536609"/>
              <a:gd name="connsiteY1" fmla="*/ 4761 h 2390777"/>
              <a:gd name="connsiteX2" fmla="*/ 1934956 w 2536609"/>
              <a:gd name="connsiteY2" fmla="*/ 146592 h 2390777"/>
              <a:gd name="connsiteX3" fmla="*/ 2333843 w 2536609"/>
              <a:gd name="connsiteY3" fmla="*/ 465224 h 2390777"/>
              <a:gd name="connsiteX4" fmla="*/ 2521826 w 2536609"/>
              <a:gd name="connsiteY4" fmla="*/ 873957 h 2390777"/>
              <a:gd name="connsiteX5" fmla="*/ 2501395 w 2536609"/>
              <a:gd name="connsiteY5" fmla="*/ 1311092 h 2390777"/>
              <a:gd name="connsiteX6" fmla="*/ 2209320 w 2536609"/>
              <a:gd name="connsiteY6" fmla="*/ 1886897 h 2390777"/>
              <a:gd name="connsiteX7" fmla="*/ 1910451 w 2536609"/>
              <a:gd name="connsiteY7" fmla="*/ 2205196 h 2390777"/>
              <a:gd name="connsiteX8" fmla="*/ 1519442 w 2536609"/>
              <a:gd name="connsiteY8" fmla="*/ 2384330 h 2390777"/>
              <a:gd name="connsiteX9" fmla="*/ 998270 w 2536609"/>
              <a:gd name="connsiteY9" fmla="*/ 2352944 h 2390777"/>
              <a:gd name="connsiteX10" fmla="*/ 892026 w 2536609"/>
              <a:gd name="connsiteY10" fmla="*/ 2338680 h 2390777"/>
              <a:gd name="connsiteX11" fmla="*/ 196712 w 2536609"/>
              <a:gd name="connsiteY11" fmla="*/ 2064638 h 2390777"/>
              <a:gd name="connsiteX12" fmla="*/ 108612 w 2536609"/>
              <a:gd name="connsiteY12" fmla="*/ 973028 h 2390777"/>
              <a:gd name="connsiteX13" fmla="*/ 167473 w 2536609"/>
              <a:gd name="connsiteY13" fmla="*/ 796459 h 2390777"/>
              <a:gd name="connsiteX14" fmla="*/ 420683 w 2536609"/>
              <a:gd name="connsiteY14" fmla="*/ 325664 h 2390777"/>
              <a:gd name="connsiteX15" fmla="*/ 887296 w 2536609"/>
              <a:gd name="connsiteY15" fmla="*/ 63284 h 2390777"/>
              <a:gd name="connsiteX16" fmla="*/ 1283956 w 2536609"/>
              <a:gd name="connsiteY16" fmla="*/ 129 h 239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6609" h="2390777">
                <a:moveTo>
                  <a:pt x="1283956" y="129"/>
                </a:moveTo>
                <a:cubicBezTo>
                  <a:pt x="1329204" y="-477"/>
                  <a:pt x="1374764" y="1064"/>
                  <a:pt x="1420555" y="4761"/>
                </a:cubicBezTo>
                <a:cubicBezTo>
                  <a:pt x="1600623" y="19268"/>
                  <a:pt x="1778488" y="68277"/>
                  <a:pt x="1934956" y="146592"/>
                </a:cubicBezTo>
                <a:cubicBezTo>
                  <a:pt x="2095741" y="226922"/>
                  <a:pt x="2229975" y="334182"/>
                  <a:pt x="2333843" y="465224"/>
                </a:cubicBezTo>
                <a:cubicBezTo>
                  <a:pt x="2431797" y="588805"/>
                  <a:pt x="2495004" y="726327"/>
                  <a:pt x="2521826" y="873957"/>
                </a:cubicBezTo>
                <a:cubicBezTo>
                  <a:pt x="2546923" y="1012347"/>
                  <a:pt x="2540034" y="1159432"/>
                  <a:pt x="2501395" y="1311092"/>
                </a:cubicBezTo>
                <a:cubicBezTo>
                  <a:pt x="2451995" y="1504854"/>
                  <a:pt x="2351490" y="1701546"/>
                  <a:pt x="2209320" y="1886897"/>
                </a:cubicBezTo>
                <a:cubicBezTo>
                  <a:pt x="2124017" y="1998106"/>
                  <a:pt x="2023715" y="2105235"/>
                  <a:pt x="1910451" y="2205196"/>
                </a:cubicBezTo>
                <a:cubicBezTo>
                  <a:pt x="1789948" y="2311549"/>
                  <a:pt x="1669352" y="2366775"/>
                  <a:pt x="1519442" y="2384330"/>
                </a:cubicBezTo>
                <a:cubicBezTo>
                  <a:pt x="1362632" y="2402698"/>
                  <a:pt x="1185651" y="2378545"/>
                  <a:pt x="998270" y="2352944"/>
                </a:cubicBezTo>
                <a:cubicBezTo>
                  <a:pt x="963720" y="2348202"/>
                  <a:pt x="927987" y="2343340"/>
                  <a:pt x="892026" y="2338680"/>
                </a:cubicBezTo>
                <a:cubicBezTo>
                  <a:pt x="570163" y="2296934"/>
                  <a:pt x="347863" y="2255334"/>
                  <a:pt x="196712" y="2064638"/>
                </a:cubicBezTo>
                <a:cubicBezTo>
                  <a:pt x="-33594" y="1774076"/>
                  <a:pt x="-59958" y="1447611"/>
                  <a:pt x="108612" y="973028"/>
                </a:cubicBezTo>
                <a:cubicBezTo>
                  <a:pt x="130679" y="910916"/>
                  <a:pt x="149396" y="852719"/>
                  <a:pt x="167473" y="796459"/>
                </a:cubicBezTo>
                <a:cubicBezTo>
                  <a:pt x="242457" y="563228"/>
                  <a:pt x="284533" y="445824"/>
                  <a:pt x="420683" y="325664"/>
                </a:cubicBezTo>
                <a:cubicBezTo>
                  <a:pt x="555871" y="206352"/>
                  <a:pt x="712879" y="118097"/>
                  <a:pt x="887296" y="63284"/>
                </a:cubicBezTo>
                <a:cubicBezTo>
                  <a:pt x="1015273" y="23084"/>
                  <a:pt x="1148212" y="1947"/>
                  <a:pt x="1283956" y="12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7C8421-9319-B00E-EBAB-D1544E0A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7684585">
            <a:off x="4850517" y="-149626"/>
            <a:ext cx="1279948" cy="930137"/>
          </a:xfrm>
          <a:custGeom>
            <a:avLst/>
            <a:gdLst>
              <a:gd name="connsiteX0" fmla="*/ 1130629 w 2233692"/>
              <a:gd name="connsiteY0" fmla="*/ 117 h 2164296"/>
              <a:gd name="connsiteX1" fmla="*/ 1250917 w 2233692"/>
              <a:gd name="connsiteY1" fmla="*/ 4310 h 2164296"/>
              <a:gd name="connsiteX2" fmla="*/ 1703887 w 2233692"/>
              <a:gd name="connsiteY2" fmla="*/ 132705 h 2164296"/>
              <a:gd name="connsiteX3" fmla="*/ 1898308 w 2233692"/>
              <a:gd name="connsiteY3" fmla="*/ 259714 h 2164296"/>
              <a:gd name="connsiteX4" fmla="*/ 2055139 w 2233692"/>
              <a:gd name="connsiteY4" fmla="*/ 421154 h 2164296"/>
              <a:gd name="connsiteX5" fmla="*/ 2220675 w 2233692"/>
              <a:gd name="connsiteY5" fmla="*/ 791167 h 2164296"/>
              <a:gd name="connsiteX6" fmla="*/ 2202684 w 2233692"/>
              <a:gd name="connsiteY6" fmla="*/ 1186890 h 2164296"/>
              <a:gd name="connsiteX7" fmla="*/ 1866035 w 2233692"/>
              <a:gd name="connsiteY7" fmla="*/ 1807489 h 2164296"/>
              <a:gd name="connsiteX8" fmla="*/ 1682309 w 2233692"/>
              <a:gd name="connsiteY8" fmla="*/ 1996296 h 2164296"/>
              <a:gd name="connsiteX9" fmla="*/ 1337994 w 2233692"/>
              <a:gd name="connsiteY9" fmla="*/ 2158461 h 2164296"/>
              <a:gd name="connsiteX10" fmla="*/ 879058 w 2233692"/>
              <a:gd name="connsiteY10" fmla="*/ 2130049 h 2164296"/>
              <a:gd name="connsiteX11" fmla="*/ 785502 w 2233692"/>
              <a:gd name="connsiteY11" fmla="*/ 2117135 h 2164296"/>
              <a:gd name="connsiteX12" fmla="*/ 173222 w 2233692"/>
              <a:gd name="connsiteY12" fmla="*/ 1869052 h 2164296"/>
              <a:gd name="connsiteX13" fmla="*/ 95641 w 2233692"/>
              <a:gd name="connsiteY13" fmla="*/ 880852 h 2164296"/>
              <a:gd name="connsiteX14" fmla="*/ 147474 w 2233692"/>
              <a:gd name="connsiteY14" fmla="*/ 721011 h 2164296"/>
              <a:gd name="connsiteX15" fmla="*/ 370446 w 2233692"/>
              <a:gd name="connsiteY15" fmla="*/ 294813 h 2164296"/>
              <a:gd name="connsiteX16" fmla="*/ 781337 w 2233692"/>
              <a:gd name="connsiteY16" fmla="*/ 57290 h 2164296"/>
              <a:gd name="connsiteX17" fmla="*/ 1130629 w 2233692"/>
              <a:gd name="connsiteY17" fmla="*/ 117 h 216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33692" h="2164296">
                <a:moveTo>
                  <a:pt x="1130629" y="117"/>
                </a:moveTo>
                <a:cubicBezTo>
                  <a:pt x="1170474" y="-432"/>
                  <a:pt x="1210592" y="963"/>
                  <a:pt x="1250917" y="4310"/>
                </a:cubicBezTo>
                <a:cubicBezTo>
                  <a:pt x="1409478" y="17443"/>
                  <a:pt x="1566106" y="61809"/>
                  <a:pt x="1703887" y="132705"/>
                </a:cubicBezTo>
                <a:cubicBezTo>
                  <a:pt x="1774679" y="169066"/>
                  <a:pt x="1839627" y="211520"/>
                  <a:pt x="1898308" y="259714"/>
                </a:cubicBezTo>
                <a:cubicBezTo>
                  <a:pt x="1956991" y="307906"/>
                  <a:pt x="2009409" y="361840"/>
                  <a:pt x="2055139" y="421154"/>
                </a:cubicBezTo>
                <a:cubicBezTo>
                  <a:pt x="2141397" y="533028"/>
                  <a:pt x="2197055" y="657522"/>
                  <a:pt x="2220675" y="791167"/>
                </a:cubicBezTo>
                <a:cubicBezTo>
                  <a:pt x="2242774" y="916448"/>
                  <a:pt x="2236710" y="1049596"/>
                  <a:pt x="2202684" y="1186890"/>
                </a:cubicBezTo>
                <a:cubicBezTo>
                  <a:pt x="2150482" y="1397381"/>
                  <a:pt x="2033479" y="1611687"/>
                  <a:pt x="1866035" y="1807489"/>
                </a:cubicBezTo>
                <a:cubicBezTo>
                  <a:pt x="1810219" y="1872757"/>
                  <a:pt x="1748801" y="1935968"/>
                  <a:pt x="1682309" y="1996296"/>
                </a:cubicBezTo>
                <a:cubicBezTo>
                  <a:pt x="1576194" y="2092574"/>
                  <a:pt x="1470001" y="2142568"/>
                  <a:pt x="1337994" y="2158461"/>
                </a:cubicBezTo>
                <a:cubicBezTo>
                  <a:pt x="1199910" y="2175087"/>
                  <a:pt x="1044062" y="2153223"/>
                  <a:pt x="879058" y="2130049"/>
                </a:cubicBezTo>
                <a:cubicBezTo>
                  <a:pt x="848634" y="2125754"/>
                  <a:pt x="817168" y="2121353"/>
                  <a:pt x="785502" y="2117135"/>
                </a:cubicBezTo>
                <a:cubicBezTo>
                  <a:pt x="502076" y="2079344"/>
                  <a:pt x="306322" y="2041683"/>
                  <a:pt x="173222" y="1869052"/>
                </a:cubicBezTo>
                <a:cubicBezTo>
                  <a:pt x="-29583" y="1606017"/>
                  <a:pt x="-52797" y="1310477"/>
                  <a:pt x="95641" y="880852"/>
                </a:cubicBezTo>
                <a:cubicBezTo>
                  <a:pt x="115073" y="824625"/>
                  <a:pt x="131555" y="771941"/>
                  <a:pt x="147474" y="721011"/>
                </a:cubicBezTo>
                <a:cubicBezTo>
                  <a:pt x="213503" y="509874"/>
                  <a:pt x="250554" y="403591"/>
                  <a:pt x="370446" y="294813"/>
                </a:cubicBezTo>
                <a:cubicBezTo>
                  <a:pt x="489490" y="186804"/>
                  <a:pt x="627749" y="106909"/>
                  <a:pt x="781337" y="57290"/>
                </a:cubicBezTo>
                <a:cubicBezTo>
                  <a:pt x="894032" y="20897"/>
                  <a:pt x="1011095" y="1762"/>
                  <a:pt x="1130629" y="117"/>
                </a:cubicBezTo>
                <a:close/>
              </a:path>
            </a:pathLst>
          </a:custGeom>
          <a:blipFill>
            <a:blip r:embed="rId7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4679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4E3F24E-E096-FA5F-505F-0482258E6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0779" y="6170491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2/3/20XX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BA1D06-6815-D580-A810-E262AAE0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46735" y="6170490"/>
            <a:ext cx="4250531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6889FD-F7D6-A52A-BAFB-793A0AA86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29425" y="6170490"/>
            <a:ext cx="1803797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40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2343433" y="1"/>
            <a:ext cx="329213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6092206" y="0"/>
            <a:ext cx="3051794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0" y="1355239"/>
            <a:ext cx="3286004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0722" y="3420734"/>
            <a:ext cx="4999482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36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0722" y="6170490"/>
            <a:ext cx="4284986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0722" y="5550408"/>
            <a:ext cx="4999481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5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0061" y="6170491"/>
            <a:ext cx="2130062" cy="4572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2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0" y="2438400"/>
            <a:ext cx="312039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7718" y="2438400"/>
            <a:ext cx="312039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515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1" y="2456408"/>
            <a:ext cx="312039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350" b="1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1" y="3316640"/>
            <a:ext cx="312039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7718" y="2456408"/>
            <a:ext cx="312039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350" b="1" kern="1200" cap="all" spc="113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130000"/>
              </a:lnSpc>
              <a:spcBef>
                <a:spcPts val="698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7718" y="3316640"/>
            <a:ext cx="312039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9511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1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316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  <p15:guide id="2" pos="1272">
          <p15:clr>
            <a:srgbClr val="FBAE40"/>
          </p15:clr>
        </p15:guide>
        <p15:guide id="3" pos="2928">
          <p15:clr>
            <a:srgbClr val="FBAE40"/>
          </p15:clr>
        </p15:guide>
        <p15:guide id="4" pos="4584">
          <p15:clr>
            <a:srgbClr val="FBAE40"/>
          </p15:clr>
        </p15:guide>
        <p15:guide id="5" pos="626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367" y="640081"/>
            <a:ext cx="2420786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120" y="640081"/>
            <a:ext cx="5212080" cy="5455919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7367" y="3223804"/>
            <a:ext cx="2420786" cy="2872197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57366" y="6170491"/>
            <a:ext cx="166074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170490"/>
            <a:ext cx="5212080" cy="457200"/>
          </a:xfrm>
        </p:spPr>
        <p:txBody>
          <a:bodyPr/>
          <a:lstStyle/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0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1"/>
            <a:ext cx="6076988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366" y="1503910"/>
            <a:ext cx="2422969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7366" y="3223806"/>
            <a:ext cx="2420874" cy="2872194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57366" y="6170491"/>
            <a:ext cx="1660742" cy="457200"/>
          </a:xfrm>
        </p:spPr>
        <p:txBody>
          <a:bodyPr/>
          <a:lstStyle/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0120" y="6170490"/>
            <a:ext cx="4848308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27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1" y="442221"/>
            <a:ext cx="6577928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1" y="2312276"/>
            <a:ext cx="6577928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88046" y="6170491"/>
            <a:ext cx="213006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825" spc="113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0181" y="6170490"/>
            <a:ext cx="4250531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825" spc="113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0308" y="6170490"/>
            <a:ext cx="89154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2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440181" y="2176009"/>
            <a:ext cx="6577928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182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</p:sldLayoutIdLst>
  <p:txStyles>
    <p:titleStyle>
      <a:lvl1pPr algn="l" defTabSz="685800" rtl="0" eaLnBrk="1" latinLnBrk="0" hangingPunct="1">
        <a:lnSpc>
          <a:spcPct val="130000"/>
        </a:lnSpc>
        <a:spcBef>
          <a:spcPct val="0"/>
        </a:spcBef>
        <a:buNone/>
        <a:defRPr sz="2400" b="1" kern="1200" spc="113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40000"/>
        </a:lnSpc>
        <a:spcBef>
          <a:spcPts val="698"/>
        </a:spcBef>
        <a:buFont typeface="Corbel" panose="020B0503020204020204" pitchFamily="34" charset="0"/>
        <a:buNone/>
        <a:defRPr sz="1350" b="0" kern="1200" spc="113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40000"/>
        </a:lnSpc>
        <a:spcBef>
          <a:spcPts val="698"/>
        </a:spcBef>
        <a:buFont typeface="Corbel" panose="020B0503020204020204" pitchFamily="34" charset="0"/>
        <a:buNone/>
        <a:defRPr sz="1200" kern="1200" spc="113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240030" algn="l" defTabSz="685800" rtl="0" eaLnBrk="1" latinLnBrk="0" hangingPunct="1">
        <a:lnSpc>
          <a:spcPct val="140000"/>
        </a:lnSpc>
        <a:spcBef>
          <a:spcPts val="698"/>
        </a:spcBef>
        <a:buFont typeface="Corbel" panose="020B0503020204020204" pitchFamily="34" charset="0"/>
        <a:buChar char="–"/>
        <a:defRPr sz="1050" i="1" kern="1200" spc="113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240030" algn="l" defTabSz="685800" rtl="0" eaLnBrk="1" latinLnBrk="0" hangingPunct="1">
        <a:lnSpc>
          <a:spcPct val="140000"/>
        </a:lnSpc>
        <a:spcBef>
          <a:spcPts val="698"/>
        </a:spcBef>
        <a:buFont typeface="Corbel" panose="020B0503020204020204" pitchFamily="34" charset="0"/>
        <a:buChar char="–"/>
        <a:defRPr sz="1050" kern="1200" spc="113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240030" algn="l" defTabSz="685800" rtl="0" eaLnBrk="1" latinLnBrk="0" hangingPunct="1">
        <a:lnSpc>
          <a:spcPct val="140000"/>
        </a:lnSpc>
        <a:spcBef>
          <a:spcPts val="698"/>
        </a:spcBef>
        <a:buFont typeface="Corbel" panose="020B0503020204020204" pitchFamily="34" charset="0"/>
        <a:buChar char="–"/>
        <a:defRPr sz="1050" i="1" kern="1200" spc="113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4018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168021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192024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16027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2800" y="1346269"/>
            <a:ext cx="5433023" cy="3285207"/>
          </a:xfrm>
        </p:spPr>
        <p:txBody>
          <a:bodyPr>
            <a:normAutofit fontScale="90000"/>
          </a:bodyPr>
          <a:lstStyle/>
          <a:p>
            <a:pPr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Minor Project</a:t>
            </a:r>
            <a:b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VoyageVista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H-1B Visa Prediction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Machine Learning Approach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2237" y="5719650"/>
            <a:ext cx="5289088" cy="115020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Aditya Raj (229310470)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by: Ms. Rishika Singh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4AB742-44A6-4CDD-B54A-818846AF8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B537CF-9F5E-463A-AD3C-13736406C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82624" y="319598"/>
            <a:ext cx="2333248" cy="3301428"/>
            <a:chOff x="5443499" y="319598"/>
            <a:chExt cx="3110997" cy="330142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703EF8-1E43-4439-8CB5-179C7C75A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3499" y="319598"/>
              <a:ext cx="3110997" cy="3301428"/>
            </a:xfrm>
            <a:custGeom>
              <a:avLst/>
              <a:gdLst>
                <a:gd name="connsiteX0" fmla="*/ 1431069 w 3110997"/>
                <a:gd name="connsiteY0" fmla="*/ 1514 h 3301428"/>
                <a:gd name="connsiteX1" fmla="*/ 1946520 w 3110997"/>
                <a:gd name="connsiteY1" fmla="*/ 42088 h 3301428"/>
                <a:gd name="connsiteX2" fmla="*/ 2402721 w 3110997"/>
                <a:gd name="connsiteY2" fmla="*/ 303594 h 3301428"/>
                <a:gd name="connsiteX3" fmla="*/ 2762423 w 3110997"/>
                <a:gd name="connsiteY3" fmla="*/ 889436 h 3301428"/>
                <a:gd name="connsiteX4" fmla="*/ 2828518 w 3110997"/>
                <a:gd name="connsiteY4" fmla="*/ 1015773 h 3301428"/>
                <a:gd name="connsiteX5" fmla="*/ 3094962 w 3110997"/>
                <a:gd name="connsiteY5" fmla="*/ 2001284 h 3301428"/>
                <a:gd name="connsiteX6" fmla="*/ 2157067 w 3110997"/>
                <a:gd name="connsiteY6" fmla="*/ 3054444 h 3301428"/>
                <a:gd name="connsiteX7" fmla="*/ 1950853 w 3110997"/>
                <a:gd name="connsiteY7" fmla="*/ 3146478 h 3301428"/>
                <a:gd name="connsiteX8" fmla="*/ 1329246 w 3110997"/>
                <a:gd name="connsiteY8" fmla="*/ 3288753 h 3301428"/>
                <a:gd name="connsiteX9" fmla="*/ 740145 w 3110997"/>
                <a:gd name="connsiteY9" fmla="*/ 3019378 h 3301428"/>
                <a:gd name="connsiteX10" fmla="*/ 288773 w 3110997"/>
                <a:gd name="connsiteY10" fmla="*/ 2499557 h 3301428"/>
                <a:gd name="connsiteX11" fmla="*/ 35659 w 3110997"/>
                <a:gd name="connsiteY11" fmla="*/ 1823964 h 3301428"/>
                <a:gd name="connsiteX12" fmla="*/ 31208 w 3110997"/>
                <a:gd name="connsiteY12" fmla="*/ 1116817 h 3301428"/>
                <a:gd name="connsiteX13" fmla="*/ 266830 w 3110997"/>
                <a:gd name="connsiteY13" fmla="*/ 556451 h 3301428"/>
                <a:gd name="connsiteX14" fmla="*/ 683944 w 3110997"/>
                <a:gd name="connsiteY14" fmla="*/ 194390 h 3301428"/>
                <a:gd name="connsiteX15" fmla="*/ 1431069 w 3110997"/>
                <a:gd name="connsiteY15" fmla="*/ 1514 h 330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10997" h="3301428">
                  <a:moveTo>
                    <a:pt x="1431069" y="1514"/>
                  </a:moveTo>
                  <a:cubicBezTo>
                    <a:pt x="1596908" y="-4789"/>
                    <a:pt x="1770176" y="8561"/>
                    <a:pt x="1946520" y="42088"/>
                  </a:cubicBezTo>
                  <a:cubicBezTo>
                    <a:pt x="2134136" y="77759"/>
                    <a:pt x="2274818" y="158432"/>
                    <a:pt x="2402721" y="303594"/>
                  </a:cubicBezTo>
                  <a:cubicBezTo>
                    <a:pt x="2536515" y="455435"/>
                    <a:pt x="2646258" y="666231"/>
                    <a:pt x="2762423" y="889436"/>
                  </a:cubicBezTo>
                  <a:cubicBezTo>
                    <a:pt x="2783822" y="930610"/>
                    <a:pt x="2805992" y="973158"/>
                    <a:pt x="2828518" y="1015773"/>
                  </a:cubicBezTo>
                  <a:cubicBezTo>
                    <a:pt x="3030101" y="1397216"/>
                    <a:pt x="3157590" y="1671880"/>
                    <a:pt x="3094962" y="2001284"/>
                  </a:cubicBezTo>
                  <a:cubicBezTo>
                    <a:pt x="2999536" y="2503193"/>
                    <a:pt x="2719052" y="2818175"/>
                    <a:pt x="2157067" y="3054444"/>
                  </a:cubicBezTo>
                  <a:cubicBezTo>
                    <a:pt x="2083511" y="3085361"/>
                    <a:pt x="2016053" y="3116427"/>
                    <a:pt x="1950853" y="3146478"/>
                  </a:cubicBezTo>
                  <a:cubicBezTo>
                    <a:pt x="1680527" y="3271008"/>
                    <a:pt x="1541221" y="3329055"/>
                    <a:pt x="1329246" y="3288753"/>
                  </a:cubicBezTo>
                  <a:cubicBezTo>
                    <a:pt x="1118766" y="3248736"/>
                    <a:pt x="920572" y="3158068"/>
                    <a:pt x="740145" y="3019378"/>
                  </a:cubicBezTo>
                  <a:cubicBezTo>
                    <a:pt x="563651" y="2883673"/>
                    <a:pt x="411737" y="2708752"/>
                    <a:pt x="288773" y="2499557"/>
                  </a:cubicBezTo>
                  <a:cubicBezTo>
                    <a:pt x="167863" y="2293930"/>
                    <a:pt x="80312" y="2060356"/>
                    <a:pt x="35659" y="1823964"/>
                  </a:cubicBezTo>
                  <a:cubicBezTo>
                    <a:pt x="-10360" y="1581177"/>
                    <a:pt x="-11829" y="1343178"/>
                    <a:pt x="31208" y="1116817"/>
                  </a:cubicBezTo>
                  <a:cubicBezTo>
                    <a:pt x="71795" y="903345"/>
                    <a:pt x="151102" y="714850"/>
                    <a:pt x="266830" y="556451"/>
                  </a:cubicBezTo>
                  <a:cubicBezTo>
                    <a:pt x="375349" y="408016"/>
                    <a:pt x="515707" y="286208"/>
                    <a:pt x="683944" y="194390"/>
                  </a:cubicBezTo>
                  <a:cubicBezTo>
                    <a:pt x="898912" y="77121"/>
                    <a:pt x="1154672" y="12021"/>
                    <a:pt x="1431069" y="1514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DFB2FC3-C3AA-44DA-A135-10AFA65B8D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75604" y="443150"/>
              <a:ext cx="2805016" cy="3049345"/>
            </a:xfrm>
            <a:custGeom>
              <a:avLst/>
              <a:gdLst>
                <a:gd name="connsiteX0" fmla="*/ 1448892 w 2805016"/>
                <a:gd name="connsiteY0" fmla="*/ 1295 h 3049345"/>
                <a:gd name="connsiteX1" fmla="*/ 1762036 w 2805016"/>
                <a:gd name="connsiteY1" fmla="*/ 37054 h 3049345"/>
                <a:gd name="connsiteX2" fmla="*/ 2172496 w 2805016"/>
                <a:gd name="connsiteY2" fmla="*/ 276646 h 3049345"/>
                <a:gd name="connsiteX3" fmla="*/ 2494528 w 2805016"/>
                <a:gd name="connsiteY3" fmla="*/ 816190 h 3049345"/>
                <a:gd name="connsiteX4" fmla="*/ 2553622 w 2805016"/>
                <a:gd name="connsiteY4" fmla="*/ 932591 h 3049345"/>
                <a:gd name="connsiteX5" fmla="*/ 2789833 w 2805016"/>
                <a:gd name="connsiteY5" fmla="*/ 1841650 h 3049345"/>
                <a:gd name="connsiteX6" fmla="*/ 1939259 w 2805016"/>
                <a:gd name="connsiteY6" fmla="*/ 2818274 h 3049345"/>
                <a:gd name="connsiteX7" fmla="*/ 1752834 w 2805016"/>
                <a:gd name="connsiteY7" fmla="*/ 2904144 h 3049345"/>
                <a:gd name="connsiteX8" fmla="*/ 1191447 w 2805016"/>
                <a:gd name="connsiteY8" fmla="*/ 3038170 h 3049345"/>
                <a:gd name="connsiteX9" fmla="*/ 661126 w 2805016"/>
                <a:gd name="connsiteY9" fmla="*/ 2791872 h 3049345"/>
                <a:gd name="connsiteX10" fmla="*/ 256115 w 2805016"/>
                <a:gd name="connsiteY10" fmla="*/ 2313690 h 3049345"/>
                <a:gd name="connsiteX11" fmla="*/ 30620 w 2805016"/>
                <a:gd name="connsiteY11" fmla="*/ 1690804 h 3049345"/>
                <a:gd name="connsiteX12" fmla="*/ 29591 w 2805016"/>
                <a:gd name="connsiteY12" fmla="*/ 1037726 h 3049345"/>
                <a:gd name="connsiteX13" fmla="*/ 244525 w 2805016"/>
                <a:gd name="connsiteY13" fmla="*/ 519197 h 3049345"/>
                <a:gd name="connsiteX14" fmla="*/ 622356 w 2805016"/>
                <a:gd name="connsiteY14" fmla="*/ 183048 h 3049345"/>
                <a:gd name="connsiteX15" fmla="*/ 1448892 w 2805016"/>
                <a:gd name="connsiteY15" fmla="*/ 1295 h 304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05016" h="3049345">
                  <a:moveTo>
                    <a:pt x="1448892" y="1295"/>
                  </a:moveTo>
                  <a:cubicBezTo>
                    <a:pt x="1551302" y="5038"/>
                    <a:pt x="1656071" y="16908"/>
                    <a:pt x="1762036" y="37054"/>
                  </a:cubicBezTo>
                  <a:cubicBezTo>
                    <a:pt x="1931145" y="69206"/>
                    <a:pt x="2057720" y="143119"/>
                    <a:pt x="2172496" y="276646"/>
                  </a:cubicBezTo>
                  <a:cubicBezTo>
                    <a:pt x="2292557" y="416316"/>
                    <a:pt x="2390672" y="610536"/>
                    <a:pt x="2494528" y="816190"/>
                  </a:cubicBezTo>
                  <a:cubicBezTo>
                    <a:pt x="2513659" y="854126"/>
                    <a:pt x="2533480" y="893328"/>
                    <a:pt x="2553622" y="932591"/>
                  </a:cubicBezTo>
                  <a:cubicBezTo>
                    <a:pt x="2733870" y="1284027"/>
                    <a:pt x="2847724" y="1537159"/>
                    <a:pt x="2789833" y="1841650"/>
                  </a:cubicBezTo>
                  <a:cubicBezTo>
                    <a:pt x="2701624" y="2305599"/>
                    <a:pt x="2447254" y="2597690"/>
                    <a:pt x="1939259" y="2818274"/>
                  </a:cubicBezTo>
                  <a:cubicBezTo>
                    <a:pt x="1872770" y="2847138"/>
                    <a:pt x="1811781" y="2876114"/>
                    <a:pt x="1752834" y="2904144"/>
                  </a:cubicBezTo>
                  <a:cubicBezTo>
                    <a:pt x="1508432" y="3020297"/>
                    <a:pt x="1382512" y="3074496"/>
                    <a:pt x="1191447" y="3038170"/>
                  </a:cubicBezTo>
                  <a:cubicBezTo>
                    <a:pt x="1001732" y="3002100"/>
                    <a:pt x="823313" y="2919199"/>
                    <a:pt x="661126" y="2791872"/>
                  </a:cubicBezTo>
                  <a:cubicBezTo>
                    <a:pt x="502474" y="2667286"/>
                    <a:pt x="366163" y="2506376"/>
                    <a:pt x="256115" y="2313690"/>
                  </a:cubicBezTo>
                  <a:cubicBezTo>
                    <a:pt x="147904" y="2124290"/>
                    <a:pt x="69906" y="1908939"/>
                    <a:pt x="30620" y="1690804"/>
                  </a:cubicBezTo>
                  <a:cubicBezTo>
                    <a:pt x="-9871" y="1466769"/>
                    <a:pt x="-10191" y="1246967"/>
                    <a:pt x="29591" y="1037726"/>
                  </a:cubicBezTo>
                  <a:cubicBezTo>
                    <a:pt x="67109" y="840400"/>
                    <a:pt x="139452" y="665977"/>
                    <a:pt x="244525" y="519197"/>
                  </a:cubicBezTo>
                  <a:cubicBezTo>
                    <a:pt x="343054" y="381648"/>
                    <a:pt x="470192" y="268558"/>
                    <a:pt x="622356" y="183048"/>
                  </a:cubicBezTo>
                  <a:cubicBezTo>
                    <a:pt x="855671" y="51991"/>
                    <a:pt x="1141662" y="-9932"/>
                    <a:pt x="1448892" y="1295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9006AC-14D0-4A9C-BE11-F61AB5B8D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93466" y="623454"/>
              <a:ext cx="2567901" cy="2687367"/>
            </a:xfrm>
            <a:custGeom>
              <a:avLst/>
              <a:gdLst>
                <a:gd name="connsiteX0" fmla="*/ 1177679 w 2567901"/>
                <a:gd name="connsiteY0" fmla="*/ 1063 h 2687367"/>
                <a:gd name="connsiteX1" fmla="*/ 1603094 w 2567901"/>
                <a:gd name="connsiteY1" fmla="*/ 35223 h 2687367"/>
                <a:gd name="connsiteX2" fmla="*/ 1980105 w 2567901"/>
                <a:gd name="connsiteY2" fmla="*/ 249099 h 2687367"/>
                <a:gd name="connsiteX3" fmla="*/ 2278200 w 2567901"/>
                <a:gd name="connsiteY3" fmla="*/ 726784 h 2687367"/>
                <a:gd name="connsiteX4" fmla="*/ 2333016 w 2567901"/>
                <a:gd name="connsiteY4" fmla="*/ 829771 h 2687367"/>
                <a:gd name="connsiteX5" fmla="*/ 2555036 w 2567901"/>
                <a:gd name="connsiteY5" fmla="*/ 1632596 h 2687367"/>
                <a:gd name="connsiteX6" fmla="*/ 1783436 w 2567901"/>
                <a:gd name="connsiteY6" fmla="*/ 2487849 h 2687367"/>
                <a:gd name="connsiteX7" fmla="*/ 1613480 w 2567901"/>
                <a:gd name="connsiteY7" fmla="*/ 2562316 h 2687367"/>
                <a:gd name="connsiteX8" fmla="*/ 1100869 w 2567901"/>
                <a:gd name="connsiteY8" fmla="*/ 2676769 h 2687367"/>
                <a:gd name="connsiteX9" fmla="*/ 614178 w 2567901"/>
                <a:gd name="connsiteY9" fmla="*/ 2456196 h 2687367"/>
                <a:gd name="connsiteX10" fmla="*/ 240586 w 2567901"/>
                <a:gd name="connsiteY10" fmla="*/ 2032054 h 2687367"/>
                <a:gd name="connsiteX11" fmla="*/ 30245 w 2567901"/>
                <a:gd name="connsiteY11" fmla="*/ 1481541 h 2687367"/>
                <a:gd name="connsiteX12" fmla="*/ 25021 w 2567901"/>
                <a:gd name="connsiteY12" fmla="*/ 905889 h 2687367"/>
                <a:gd name="connsiteX13" fmla="*/ 218217 w 2567901"/>
                <a:gd name="connsiteY13" fmla="*/ 450248 h 2687367"/>
                <a:gd name="connsiteX14" fmla="*/ 561607 w 2567901"/>
                <a:gd name="connsiteY14" fmla="*/ 156432 h 2687367"/>
                <a:gd name="connsiteX15" fmla="*/ 1177679 w 2567901"/>
                <a:gd name="connsiteY15" fmla="*/ 1063 h 268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7901" h="2687367">
                  <a:moveTo>
                    <a:pt x="1177679" y="1063"/>
                  </a:moveTo>
                  <a:cubicBezTo>
                    <a:pt x="1314507" y="-3704"/>
                    <a:pt x="1457510" y="7543"/>
                    <a:pt x="1603094" y="35223"/>
                  </a:cubicBezTo>
                  <a:cubicBezTo>
                    <a:pt x="1757985" y="64671"/>
                    <a:pt x="1874247" y="130651"/>
                    <a:pt x="1980105" y="249099"/>
                  </a:cubicBezTo>
                  <a:cubicBezTo>
                    <a:pt x="2090840" y="372996"/>
                    <a:pt x="2181857" y="544832"/>
                    <a:pt x="2278200" y="726784"/>
                  </a:cubicBezTo>
                  <a:cubicBezTo>
                    <a:pt x="2295948" y="760348"/>
                    <a:pt x="2314335" y="795032"/>
                    <a:pt x="2333016" y="829771"/>
                  </a:cubicBezTo>
                  <a:cubicBezTo>
                    <a:pt x="2500190" y="1140721"/>
                    <a:pt x="2605991" y="1364587"/>
                    <a:pt x="2555036" y="1632596"/>
                  </a:cubicBezTo>
                  <a:cubicBezTo>
                    <a:pt x="2477395" y="2040959"/>
                    <a:pt x="2246644" y="2296751"/>
                    <a:pt x="1783436" y="2487849"/>
                  </a:cubicBezTo>
                  <a:cubicBezTo>
                    <a:pt x="1722809" y="2512855"/>
                    <a:pt x="1667214" y="2537996"/>
                    <a:pt x="1613480" y="2562316"/>
                  </a:cubicBezTo>
                  <a:cubicBezTo>
                    <a:pt x="1390692" y="2663095"/>
                    <a:pt x="1275870" y="2710042"/>
                    <a:pt x="1100869" y="2676769"/>
                  </a:cubicBezTo>
                  <a:cubicBezTo>
                    <a:pt x="927103" y="2643732"/>
                    <a:pt x="763363" y="2569490"/>
                    <a:pt x="614178" y="2456196"/>
                  </a:cubicBezTo>
                  <a:cubicBezTo>
                    <a:pt x="468245" y="2345340"/>
                    <a:pt x="342509" y="2202615"/>
                    <a:pt x="240586" y="2032054"/>
                  </a:cubicBezTo>
                  <a:cubicBezTo>
                    <a:pt x="140365" y="1864400"/>
                    <a:pt x="67610" y="1674071"/>
                    <a:pt x="30245" y="1481541"/>
                  </a:cubicBezTo>
                  <a:cubicBezTo>
                    <a:pt x="-8261" y="1283803"/>
                    <a:pt x="-9994" y="1090060"/>
                    <a:pt x="25021" y="905889"/>
                  </a:cubicBezTo>
                  <a:cubicBezTo>
                    <a:pt x="58043" y="732204"/>
                    <a:pt x="123071" y="578936"/>
                    <a:pt x="218217" y="450248"/>
                  </a:cubicBezTo>
                  <a:cubicBezTo>
                    <a:pt x="307436" y="329654"/>
                    <a:pt x="422987" y="230806"/>
                    <a:pt x="561607" y="156432"/>
                  </a:cubicBezTo>
                  <a:cubicBezTo>
                    <a:pt x="738731" y="61442"/>
                    <a:pt x="949631" y="9010"/>
                    <a:pt x="1177679" y="1063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00012"/>
            <a:ext cx="3494859" cy="1741544"/>
          </a:xfrm>
        </p:spPr>
        <p:txBody>
          <a:bodyPr anchor="b">
            <a:normAutofit/>
          </a:bodyPr>
          <a:lstStyle/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EE97F1-3EFC-4812-BCD8-BAFDC3EE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58829" y="0"/>
            <a:ext cx="2685057" cy="3029264"/>
            <a:chOff x="8611772" y="0"/>
            <a:chExt cx="3580076" cy="302926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02D12A-0B1A-459E-8D70-2772831B9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87256" y="0"/>
              <a:ext cx="3404592" cy="2880968"/>
            </a:xfrm>
            <a:custGeom>
              <a:avLst/>
              <a:gdLst>
                <a:gd name="connsiteX0" fmla="*/ 30625 w 3404592"/>
                <a:gd name="connsiteY0" fmla="*/ 0 h 2880968"/>
                <a:gd name="connsiteX1" fmla="*/ 3404591 w 3404592"/>
                <a:gd name="connsiteY1" fmla="*/ 0 h 2880968"/>
                <a:gd name="connsiteX2" fmla="*/ 3404592 w 3404592"/>
                <a:gd name="connsiteY2" fmla="*/ 2363677 h 2880968"/>
                <a:gd name="connsiteX3" fmla="*/ 3368234 w 3404592"/>
                <a:gd name="connsiteY3" fmla="*/ 2400463 h 2880968"/>
                <a:gd name="connsiteX4" fmla="*/ 2673169 w 3404592"/>
                <a:gd name="connsiteY4" fmla="*/ 2691710 h 2880968"/>
                <a:gd name="connsiteX5" fmla="*/ 2383908 w 3404592"/>
                <a:gd name="connsiteY5" fmla="*/ 2766733 h 2880968"/>
                <a:gd name="connsiteX6" fmla="*/ 580011 w 3404592"/>
                <a:gd name="connsiteY6" fmla="*/ 2455996 h 2880968"/>
                <a:gd name="connsiteX7" fmla="*/ 103935 w 3404592"/>
                <a:gd name="connsiteY7" fmla="*/ 1224395 h 2880968"/>
                <a:gd name="connsiteX8" fmla="*/ 76737 w 3404592"/>
                <a:gd name="connsiteY8" fmla="*/ 1040246 h 2880968"/>
                <a:gd name="connsiteX9" fmla="*/ 6986 w 3404592"/>
                <a:gd name="connsiteY9" fmla="*/ 142569 h 288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4592" h="2880968">
                  <a:moveTo>
                    <a:pt x="30625" y="0"/>
                  </a:moveTo>
                  <a:lnTo>
                    <a:pt x="3404591" y="0"/>
                  </a:lnTo>
                  <a:lnTo>
                    <a:pt x="3404592" y="2363677"/>
                  </a:lnTo>
                  <a:lnTo>
                    <a:pt x="3368234" y="2400463"/>
                  </a:lnTo>
                  <a:cubicBezTo>
                    <a:pt x="3196560" y="2556781"/>
                    <a:pt x="3007578" y="2609148"/>
                    <a:pt x="2673169" y="2691710"/>
                  </a:cubicBezTo>
                  <a:cubicBezTo>
                    <a:pt x="2580978" y="2714454"/>
                    <a:pt x="2485617" y="2738008"/>
                    <a:pt x="2383908" y="2766733"/>
                  </a:cubicBezTo>
                  <a:cubicBezTo>
                    <a:pt x="1606788" y="2986132"/>
                    <a:pt x="1067300" y="2893177"/>
                    <a:pt x="580011" y="2455996"/>
                  </a:cubicBezTo>
                  <a:cubicBezTo>
                    <a:pt x="260201" y="2169073"/>
                    <a:pt x="183906" y="1782048"/>
                    <a:pt x="103935" y="1224395"/>
                  </a:cubicBezTo>
                  <a:cubicBezTo>
                    <a:pt x="95007" y="1162089"/>
                    <a:pt x="85753" y="1100145"/>
                    <a:pt x="76737" y="1040246"/>
                  </a:cubicBezTo>
                  <a:cubicBezTo>
                    <a:pt x="28042" y="715402"/>
                    <a:pt x="-17905" y="408591"/>
                    <a:pt x="6986" y="14256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D3DED5B-9FB2-439B-A341-F0AF0B9F3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11772" y="0"/>
              <a:ext cx="3580076" cy="3029264"/>
            </a:xfrm>
            <a:custGeom>
              <a:avLst/>
              <a:gdLst>
                <a:gd name="connsiteX0" fmla="*/ 19381 w 3580076"/>
                <a:gd name="connsiteY0" fmla="*/ 0 h 3029264"/>
                <a:gd name="connsiteX1" fmla="*/ 3580076 w 3580076"/>
                <a:gd name="connsiteY1" fmla="*/ 0 h 3029264"/>
                <a:gd name="connsiteX2" fmla="*/ 3580076 w 3580076"/>
                <a:gd name="connsiteY2" fmla="*/ 2559343 h 3029264"/>
                <a:gd name="connsiteX3" fmla="*/ 3556258 w 3580076"/>
                <a:gd name="connsiteY3" fmla="*/ 2578706 h 3029264"/>
                <a:gd name="connsiteX4" fmla="*/ 2887450 w 3580076"/>
                <a:gd name="connsiteY4" fmla="*/ 2826324 h 3029264"/>
                <a:gd name="connsiteX5" fmla="*/ 2575407 w 3580076"/>
                <a:gd name="connsiteY5" fmla="*/ 2906908 h 3029264"/>
                <a:gd name="connsiteX6" fmla="*/ 628491 w 3580076"/>
                <a:gd name="connsiteY6" fmla="*/ 2569492 h 3029264"/>
                <a:gd name="connsiteX7" fmla="*/ 113276 w 3580076"/>
                <a:gd name="connsiteY7" fmla="*/ 1240251 h 3029264"/>
                <a:gd name="connsiteX8" fmla="*/ 83702 w 3580076"/>
                <a:gd name="connsiteY8" fmla="*/ 1041556 h 3029264"/>
                <a:gd name="connsiteX9" fmla="*/ 7347 w 3580076"/>
                <a:gd name="connsiteY9" fmla="*/ 73049 h 302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0076" h="3029264">
                  <a:moveTo>
                    <a:pt x="19381" y="0"/>
                  </a:moveTo>
                  <a:lnTo>
                    <a:pt x="3580076" y="0"/>
                  </a:lnTo>
                  <a:lnTo>
                    <a:pt x="3580076" y="2559343"/>
                  </a:lnTo>
                  <a:lnTo>
                    <a:pt x="3556258" y="2578706"/>
                  </a:lnTo>
                  <a:cubicBezTo>
                    <a:pt x="3390615" y="2698133"/>
                    <a:pt x="3196665" y="2750327"/>
                    <a:pt x="2887450" y="2826324"/>
                  </a:cubicBezTo>
                  <a:cubicBezTo>
                    <a:pt x="2787996" y="2850747"/>
                    <a:pt x="2685123" y="2876042"/>
                    <a:pt x="2575407" y="2906908"/>
                  </a:cubicBezTo>
                  <a:cubicBezTo>
                    <a:pt x="1737105" y="3142655"/>
                    <a:pt x="1154843" y="3041718"/>
                    <a:pt x="628491" y="2569492"/>
                  </a:cubicBezTo>
                  <a:cubicBezTo>
                    <a:pt x="283045" y="2259569"/>
                    <a:pt x="200247" y="1841949"/>
                    <a:pt x="113276" y="1240251"/>
                  </a:cubicBezTo>
                  <a:cubicBezTo>
                    <a:pt x="103566" y="1173024"/>
                    <a:pt x="93505" y="1106186"/>
                    <a:pt x="83702" y="1041556"/>
                  </a:cubicBezTo>
                  <a:cubicBezTo>
                    <a:pt x="30763" y="691052"/>
                    <a:pt x="-19190" y="360006"/>
                    <a:pt x="7347" y="7304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48DE56-0D2D-41D3-8B56-C6B37908F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97970" y="0"/>
              <a:ext cx="3293877" cy="2743212"/>
            </a:xfrm>
            <a:custGeom>
              <a:avLst/>
              <a:gdLst>
                <a:gd name="connsiteX0" fmla="*/ 37772 w 3293877"/>
                <a:gd name="connsiteY0" fmla="*/ 0 h 2743212"/>
                <a:gd name="connsiteX1" fmla="*/ 3293877 w 3293877"/>
                <a:gd name="connsiteY1" fmla="*/ 0 h 2743212"/>
                <a:gd name="connsiteX2" fmla="*/ 3293877 w 3293877"/>
                <a:gd name="connsiteY2" fmla="*/ 2133887 h 2743212"/>
                <a:gd name="connsiteX3" fmla="*/ 3222757 w 3293877"/>
                <a:gd name="connsiteY3" fmla="*/ 2223039 h 2743212"/>
                <a:gd name="connsiteX4" fmla="*/ 2503136 w 3293877"/>
                <a:gd name="connsiteY4" fmla="*/ 2565392 h 2743212"/>
                <a:gd name="connsiteX5" fmla="*/ 2232111 w 3293877"/>
                <a:gd name="connsiteY5" fmla="*/ 2635826 h 2743212"/>
                <a:gd name="connsiteX6" fmla="*/ 542319 w 3293877"/>
                <a:gd name="connsiteY6" fmla="*/ 2345567 h 2743212"/>
                <a:gd name="connsiteX7" fmla="*/ 96920 w 3293877"/>
                <a:gd name="connsiteY7" fmla="*/ 1191868 h 2743212"/>
                <a:gd name="connsiteX8" fmla="*/ 71529 w 3293877"/>
                <a:gd name="connsiteY8" fmla="*/ 1019346 h 2743212"/>
                <a:gd name="connsiteX9" fmla="*/ 6623 w 3293877"/>
                <a:gd name="connsiteY9" fmla="*/ 178315 h 2743212"/>
                <a:gd name="connsiteX10" fmla="*/ 34833 w 3293877"/>
                <a:gd name="connsiteY10" fmla="*/ 8680 h 274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3877" h="2743212">
                  <a:moveTo>
                    <a:pt x="37772" y="0"/>
                  </a:moveTo>
                  <a:lnTo>
                    <a:pt x="3293877" y="0"/>
                  </a:lnTo>
                  <a:lnTo>
                    <a:pt x="3293877" y="2133887"/>
                  </a:lnTo>
                  <a:lnTo>
                    <a:pt x="3222757" y="2223039"/>
                  </a:lnTo>
                  <a:cubicBezTo>
                    <a:pt x="3041339" y="2425251"/>
                    <a:pt x="2861221" y="2476800"/>
                    <a:pt x="2503136" y="2565392"/>
                  </a:cubicBezTo>
                  <a:cubicBezTo>
                    <a:pt x="2416757" y="2586746"/>
                    <a:pt x="2327408" y="2608861"/>
                    <a:pt x="2232111" y="2635826"/>
                  </a:cubicBezTo>
                  <a:cubicBezTo>
                    <a:pt x="1503976" y="2841768"/>
                    <a:pt x="998612" y="2754939"/>
                    <a:pt x="542319" y="2345567"/>
                  </a:cubicBezTo>
                  <a:cubicBezTo>
                    <a:pt x="242852" y="2076894"/>
                    <a:pt x="171565" y="1714314"/>
                    <a:pt x="96920" y="1191868"/>
                  </a:cubicBezTo>
                  <a:cubicBezTo>
                    <a:pt x="88586" y="1133496"/>
                    <a:pt x="79946" y="1075462"/>
                    <a:pt x="71529" y="1019346"/>
                  </a:cubicBezTo>
                  <a:cubicBezTo>
                    <a:pt x="26070" y="715012"/>
                    <a:pt x="-16826" y="427572"/>
                    <a:pt x="6623" y="178315"/>
                  </a:cubicBezTo>
                  <a:cubicBezTo>
                    <a:pt x="12226" y="118742"/>
                    <a:pt x="21526" y="62431"/>
                    <a:pt x="34833" y="868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66F884D-C8C7-413B-842D-2DEA05D32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37869" y="3105611"/>
            <a:ext cx="4606131" cy="3752390"/>
            <a:chOff x="6050493" y="3105611"/>
            <a:chExt cx="6141507" cy="375239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0E28F44-72C3-41C0-9CB9-55195741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32156" y="3297832"/>
              <a:ext cx="5959692" cy="3560169"/>
            </a:xfrm>
            <a:custGeom>
              <a:avLst/>
              <a:gdLst>
                <a:gd name="connsiteX0" fmla="*/ 3008109 w 5959692"/>
                <a:gd name="connsiteY0" fmla="*/ 42 h 3560169"/>
                <a:gd name="connsiteX1" fmla="*/ 4702247 w 5959692"/>
                <a:gd name="connsiteY1" fmla="*/ 626282 h 3560169"/>
                <a:gd name="connsiteX2" fmla="*/ 5069411 w 5959692"/>
                <a:gd name="connsiteY2" fmla="*/ 865826 h 3560169"/>
                <a:gd name="connsiteX3" fmla="*/ 5895906 w 5959692"/>
                <a:gd name="connsiteY3" fmla="*/ 1594994 h 3560169"/>
                <a:gd name="connsiteX4" fmla="*/ 5959691 w 5959692"/>
                <a:gd name="connsiteY4" fmla="*/ 1728783 h 3560169"/>
                <a:gd name="connsiteX5" fmla="*/ 5959692 w 5959692"/>
                <a:gd name="connsiteY5" fmla="*/ 3560169 h 3560169"/>
                <a:gd name="connsiteX6" fmla="*/ 635 w 5959692"/>
                <a:gd name="connsiteY6" fmla="*/ 3560169 h 3560169"/>
                <a:gd name="connsiteX7" fmla="*/ 0 w 5959692"/>
                <a:gd name="connsiteY7" fmla="*/ 3534810 h 3560169"/>
                <a:gd name="connsiteX8" fmla="*/ 56896 w 5959692"/>
                <a:gd name="connsiteY8" fmla="*/ 3142342 h 3560169"/>
                <a:gd name="connsiteX9" fmla="*/ 605568 w 5959692"/>
                <a:gd name="connsiteY9" fmla="*/ 1932853 h 3560169"/>
                <a:gd name="connsiteX10" fmla="*/ 736162 w 5959692"/>
                <a:gd name="connsiteY10" fmla="*/ 1690788 h 3560169"/>
                <a:gd name="connsiteX11" fmla="*/ 2021319 w 5959692"/>
                <a:gd name="connsiteY11" fmla="*/ 209863 h 3560169"/>
                <a:gd name="connsiteX12" fmla="*/ 3008109 w 5959692"/>
                <a:gd name="connsiteY12" fmla="*/ 42 h 3560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59692" h="3560169">
                  <a:moveTo>
                    <a:pt x="3008109" y="42"/>
                  </a:moveTo>
                  <a:cubicBezTo>
                    <a:pt x="3549058" y="3372"/>
                    <a:pt x="4091345" y="208628"/>
                    <a:pt x="4702247" y="626282"/>
                  </a:cubicBezTo>
                  <a:cubicBezTo>
                    <a:pt x="4830168" y="713755"/>
                    <a:pt x="4951806" y="791097"/>
                    <a:pt x="5069411" y="865826"/>
                  </a:cubicBezTo>
                  <a:cubicBezTo>
                    <a:pt x="5495976" y="1136988"/>
                    <a:pt x="5734167" y="1298128"/>
                    <a:pt x="5895906" y="1594994"/>
                  </a:cubicBezTo>
                  <a:lnTo>
                    <a:pt x="5959691" y="1728783"/>
                  </a:lnTo>
                  <a:lnTo>
                    <a:pt x="5959692" y="3560169"/>
                  </a:lnTo>
                  <a:lnTo>
                    <a:pt x="635" y="3560169"/>
                  </a:lnTo>
                  <a:lnTo>
                    <a:pt x="0" y="3534810"/>
                  </a:lnTo>
                  <a:cubicBezTo>
                    <a:pt x="2402" y="3407978"/>
                    <a:pt x="21463" y="3278501"/>
                    <a:pt x="56896" y="3142342"/>
                  </a:cubicBezTo>
                  <a:cubicBezTo>
                    <a:pt x="155720" y="2762537"/>
                    <a:pt x="374193" y="2359525"/>
                    <a:pt x="605568" y="1932853"/>
                  </a:cubicBezTo>
                  <a:cubicBezTo>
                    <a:pt x="648282" y="1854194"/>
                    <a:pt x="692359" y="1772817"/>
                    <a:pt x="736162" y="1690788"/>
                  </a:cubicBezTo>
                  <a:cubicBezTo>
                    <a:pt x="1128289" y="956620"/>
                    <a:pt x="1429537" y="456850"/>
                    <a:pt x="2021319" y="209863"/>
                  </a:cubicBezTo>
                  <a:cubicBezTo>
                    <a:pt x="2359453" y="68739"/>
                    <a:pt x="2683541" y="-1956"/>
                    <a:pt x="3008109" y="42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D646D3E-3C36-4B70-95F2-A1904224D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50493" y="3105611"/>
              <a:ext cx="6141507" cy="3752389"/>
            </a:xfrm>
            <a:custGeom>
              <a:avLst/>
              <a:gdLst>
                <a:gd name="connsiteX0" fmla="*/ 3215595 w 6141507"/>
                <a:gd name="connsiteY0" fmla="*/ 37 h 3752389"/>
                <a:gd name="connsiteX1" fmla="*/ 5025810 w 6141507"/>
                <a:gd name="connsiteY1" fmla="*/ 667544 h 3752389"/>
                <a:gd name="connsiteX2" fmla="*/ 5418068 w 6141507"/>
                <a:gd name="connsiteY2" fmla="*/ 923043 h 3752389"/>
                <a:gd name="connsiteX3" fmla="*/ 6130109 w 6141507"/>
                <a:gd name="connsiteY3" fmla="*/ 1458777 h 3752389"/>
                <a:gd name="connsiteX4" fmla="*/ 6141506 w 6141507"/>
                <a:gd name="connsiteY4" fmla="*/ 1473047 h 3752389"/>
                <a:gd name="connsiteX5" fmla="*/ 6141507 w 6141507"/>
                <a:gd name="connsiteY5" fmla="*/ 3752389 h 3752389"/>
                <a:gd name="connsiteX6" fmla="*/ 0 w 6141507"/>
                <a:gd name="connsiteY6" fmla="*/ 3752389 h 3752389"/>
                <a:gd name="connsiteX7" fmla="*/ 7127 w 6141507"/>
                <a:gd name="connsiteY7" fmla="*/ 3638865 h 3752389"/>
                <a:gd name="connsiteX8" fmla="*/ 59603 w 6141507"/>
                <a:gd name="connsiteY8" fmla="*/ 3356358 h 3752389"/>
                <a:gd name="connsiteX9" fmla="*/ 646726 w 6141507"/>
                <a:gd name="connsiteY9" fmla="*/ 2064848 h 3752389"/>
                <a:gd name="connsiteX10" fmla="*/ 786444 w 6141507"/>
                <a:gd name="connsiteY10" fmla="*/ 1806355 h 3752389"/>
                <a:gd name="connsiteX11" fmla="*/ 2160845 w 6141507"/>
                <a:gd name="connsiteY11" fmla="*/ 224629 h 3752389"/>
                <a:gd name="connsiteX12" fmla="*/ 3215595 w 6141507"/>
                <a:gd name="connsiteY12" fmla="*/ 37 h 375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41507" h="3752389">
                  <a:moveTo>
                    <a:pt x="3215595" y="37"/>
                  </a:moveTo>
                  <a:cubicBezTo>
                    <a:pt x="3793727" y="3265"/>
                    <a:pt x="4373168" y="222053"/>
                    <a:pt x="5025810" y="667544"/>
                  </a:cubicBezTo>
                  <a:cubicBezTo>
                    <a:pt x="5162471" y="760846"/>
                    <a:pt x="5292423" y="843339"/>
                    <a:pt x="5418068" y="923043"/>
                  </a:cubicBezTo>
                  <a:cubicBezTo>
                    <a:pt x="5743584" y="1129628"/>
                    <a:pt x="5966418" y="1276344"/>
                    <a:pt x="6130109" y="1458777"/>
                  </a:cubicBezTo>
                  <a:lnTo>
                    <a:pt x="6141506" y="1473047"/>
                  </a:lnTo>
                  <a:lnTo>
                    <a:pt x="6141507" y="3752389"/>
                  </a:lnTo>
                  <a:lnTo>
                    <a:pt x="0" y="3752389"/>
                  </a:lnTo>
                  <a:lnTo>
                    <a:pt x="7127" y="3638865"/>
                  </a:lnTo>
                  <a:cubicBezTo>
                    <a:pt x="16780" y="3547020"/>
                    <a:pt x="34303" y="3453276"/>
                    <a:pt x="59603" y="3356358"/>
                  </a:cubicBezTo>
                  <a:cubicBezTo>
                    <a:pt x="165452" y="2950843"/>
                    <a:pt x="399187" y="2520480"/>
                    <a:pt x="646726" y="2064848"/>
                  </a:cubicBezTo>
                  <a:cubicBezTo>
                    <a:pt x="692424" y="1980851"/>
                    <a:pt x="739580" y="1893951"/>
                    <a:pt x="786444" y="1806355"/>
                  </a:cubicBezTo>
                  <a:cubicBezTo>
                    <a:pt x="1205972" y="1022363"/>
                    <a:pt x="1528233" y="488656"/>
                    <a:pt x="2160845" y="224629"/>
                  </a:cubicBezTo>
                  <a:cubicBezTo>
                    <a:pt x="2522310" y="73767"/>
                    <a:pt x="2868717" y="-1899"/>
                    <a:pt x="3215595" y="37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6D0CCB-AA1C-4777-977E-4DA1C256B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67814" y="3406834"/>
              <a:ext cx="5724034" cy="3451167"/>
            </a:xfrm>
            <a:custGeom>
              <a:avLst/>
              <a:gdLst>
                <a:gd name="connsiteX0" fmla="*/ 2808622 w 5724034"/>
                <a:gd name="connsiteY0" fmla="*/ 207 h 3451167"/>
                <a:gd name="connsiteX1" fmla="*/ 4400004 w 5724034"/>
                <a:gd name="connsiteY1" fmla="*/ 607462 h 3451167"/>
                <a:gd name="connsiteX2" fmla="*/ 4745277 w 5724034"/>
                <a:gd name="connsiteY2" fmla="*/ 837612 h 3451167"/>
                <a:gd name="connsiteX3" fmla="*/ 5584627 w 5724034"/>
                <a:gd name="connsiteY3" fmla="*/ 1665805 h 3451167"/>
                <a:gd name="connsiteX4" fmla="*/ 5682689 w 5724034"/>
                <a:gd name="connsiteY4" fmla="*/ 1947596 h 3451167"/>
                <a:gd name="connsiteX5" fmla="*/ 5724034 w 5724034"/>
                <a:gd name="connsiteY5" fmla="*/ 2133764 h 3451167"/>
                <a:gd name="connsiteX6" fmla="*/ 5724034 w 5724034"/>
                <a:gd name="connsiteY6" fmla="*/ 3254784 h 3451167"/>
                <a:gd name="connsiteX7" fmla="*/ 5682668 w 5724034"/>
                <a:gd name="connsiteY7" fmla="*/ 3451167 h 3451167"/>
                <a:gd name="connsiteX8" fmla="*/ 3398 w 5724034"/>
                <a:gd name="connsiteY8" fmla="*/ 3451167 h 3451167"/>
                <a:gd name="connsiteX9" fmla="*/ 0 w 5724034"/>
                <a:gd name="connsiteY9" fmla="*/ 3332475 h 3451167"/>
                <a:gd name="connsiteX10" fmla="*/ 51930 w 5724034"/>
                <a:gd name="connsiteY10" fmla="*/ 2960389 h 3451167"/>
                <a:gd name="connsiteX11" fmla="*/ 562146 w 5724034"/>
                <a:gd name="connsiteY11" fmla="*/ 1816544 h 3451167"/>
                <a:gd name="connsiteX12" fmla="*/ 683754 w 5724034"/>
                <a:gd name="connsiteY12" fmla="*/ 1587775 h 3451167"/>
                <a:gd name="connsiteX13" fmla="*/ 1883792 w 5724034"/>
                <a:gd name="connsiteY13" fmla="*/ 191878 h 3451167"/>
                <a:gd name="connsiteX14" fmla="*/ 2808622 w 5724034"/>
                <a:gd name="connsiteY14" fmla="*/ 207 h 345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24034" h="3451167">
                  <a:moveTo>
                    <a:pt x="2808622" y="207"/>
                  </a:moveTo>
                  <a:cubicBezTo>
                    <a:pt x="3316039" y="7471"/>
                    <a:pt x="3825452" y="206405"/>
                    <a:pt x="4400004" y="607462"/>
                  </a:cubicBezTo>
                  <a:cubicBezTo>
                    <a:pt x="4520314" y="691458"/>
                    <a:pt x="4634691" y="765791"/>
                    <a:pt x="4745277" y="837612"/>
                  </a:cubicBezTo>
                  <a:cubicBezTo>
                    <a:pt x="5203686" y="1135457"/>
                    <a:pt x="5430786" y="1295036"/>
                    <a:pt x="5584627" y="1665805"/>
                  </a:cubicBezTo>
                  <a:cubicBezTo>
                    <a:pt x="5622816" y="1757843"/>
                    <a:pt x="5655511" y="1851832"/>
                    <a:pt x="5682689" y="1947596"/>
                  </a:cubicBezTo>
                  <a:lnTo>
                    <a:pt x="5724034" y="2133764"/>
                  </a:lnTo>
                  <a:lnTo>
                    <a:pt x="5724034" y="3254784"/>
                  </a:lnTo>
                  <a:lnTo>
                    <a:pt x="5682668" y="3451167"/>
                  </a:lnTo>
                  <a:lnTo>
                    <a:pt x="3398" y="3451167"/>
                  </a:lnTo>
                  <a:lnTo>
                    <a:pt x="0" y="3332475"/>
                  </a:lnTo>
                  <a:cubicBezTo>
                    <a:pt x="1789" y="3212109"/>
                    <a:pt x="19193" y="3089357"/>
                    <a:pt x="51930" y="2960389"/>
                  </a:cubicBezTo>
                  <a:cubicBezTo>
                    <a:pt x="143234" y="2600640"/>
                    <a:pt x="346682" y="2219774"/>
                    <a:pt x="562146" y="1816544"/>
                  </a:cubicBezTo>
                  <a:cubicBezTo>
                    <a:pt x="601922" y="1742209"/>
                    <a:pt x="642967" y="1665303"/>
                    <a:pt x="683754" y="1587775"/>
                  </a:cubicBezTo>
                  <a:cubicBezTo>
                    <a:pt x="1048876" y="893902"/>
                    <a:pt x="1329611" y="421821"/>
                    <a:pt x="1883792" y="191878"/>
                  </a:cubicBezTo>
                  <a:cubicBezTo>
                    <a:pt x="2200442" y="60492"/>
                    <a:pt x="2504173" y="-4151"/>
                    <a:pt x="2808622" y="207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494E394C-74EF-BBCA-8063-03F8FF14C9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4322" y="2248992"/>
            <a:ext cx="8163794" cy="42254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VoyageVista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predicts H-1B visa approval with 89.8% accuracy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deployed with user-friendly interface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tool for visa applicants to improve application strategy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Foundation established for future enhancements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22316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556" y="0"/>
            <a:ext cx="189729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6551" y="0"/>
            <a:ext cx="1902326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120" y="0"/>
            <a:ext cx="1696014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22316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556" y="0"/>
            <a:ext cx="189729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6551" y="0"/>
            <a:ext cx="1902326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120" y="0"/>
            <a:ext cx="1696014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E5F18F-9D70-4BE5-8A38-603463EE8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719" y="0"/>
            <a:ext cx="8008719" cy="6858000"/>
            <a:chOff x="547626" y="0"/>
            <a:chExt cx="10678291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1F8D69-709A-4575-A393-B4C26481A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6083" y="0"/>
              <a:ext cx="9841377" cy="6858000"/>
            </a:xfrm>
            <a:custGeom>
              <a:avLst/>
              <a:gdLst>
                <a:gd name="connsiteX0" fmla="*/ 8218354 w 9841377"/>
                <a:gd name="connsiteY0" fmla="*/ 0 h 6858000"/>
                <a:gd name="connsiteX1" fmla="*/ 5551962 w 9841377"/>
                <a:gd name="connsiteY1" fmla="*/ 0 h 6858000"/>
                <a:gd name="connsiteX2" fmla="*/ 5482342 w 9841377"/>
                <a:gd name="connsiteY2" fmla="*/ 0 h 6858000"/>
                <a:gd name="connsiteX3" fmla="*/ 4359035 w 9841377"/>
                <a:gd name="connsiteY3" fmla="*/ 0 h 6858000"/>
                <a:gd name="connsiteX4" fmla="*/ 4289415 w 9841377"/>
                <a:gd name="connsiteY4" fmla="*/ 0 h 6858000"/>
                <a:gd name="connsiteX5" fmla="*/ 1623023 w 9841377"/>
                <a:gd name="connsiteY5" fmla="*/ 0 h 6858000"/>
                <a:gd name="connsiteX6" fmla="*/ 1600899 w 9841377"/>
                <a:gd name="connsiteY6" fmla="*/ 14997 h 6858000"/>
                <a:gd name="connsiteX7" fmla="*/ 0 w 9841377"/>
                <a:gd name="connsiteY7" fmla="*/ 3621656 h 6858000"/>
                <a:gd name="connsiteX8" fmla="*/ 1874350 w 9841377"/>
                <a:gd name="connsiteY8" fmla="*/ 6374814 h 6858000"/>
                <a:gd name="connsiteX9" fmla="*/ 2390998 w 9841377"/>
                <a:gd name="connsiteY9" fmla="*/ 6780599 h 6858000"/>
                <a:gd name="connsiteX10" fmla="*/ 2502754 w 9841377"/>
                <a:gd name="connsiteY10" fmla="*/ 6858000 h 6858000"/>
                <a:gd name="connsiteX11" fmla="*/ 4289415 w 9841377"/>
                <a:gd name="connsiteY11" fmla="*/ 6858000 h 6858000"/>
                <a:gd name="connsiteX12" fmla="*/ 4359035 w 9841377"/>
                <a:gd name="connsiteY12" fmla="*/ 6858000 h 6858000"/>
                <a:gd name="connsiteX13" fmla="*/ 5482342 w 9841377"/>
                <a:gd name="connsiteY13" fmla="*/ 6858000 h 6858000"/>
                <a:gd name="connsiteX14" fmla="*/ 5551962 w 9841377"/>
                <a:gd name="connsiteY14" fmla="*/ 6858000 h 6858000"/>
                <a:gd name="connsiteX15" fmla="*/ 7338623 w 9841377"/>
                <a:gd name="connsiteY15" fmla="*/ 6858000 h 6858000"/>
                <a:gd name="connsiteX16" fmla="*/ 7450379 w 9841377"/>
                <a:gd name="connsiteY16" fmla="*/ 6780599 h 6858000"/>
                <a:gd name="connsiteX17" fmla="*/ 7967027 w 9841377"/>
                <a:gd name="connsiteY17" fmla="*/ 6374814 h 6858000"/>
                <a:gd name="connsiteX18" fmla="*/ 9841377 w 9841377"/>
                <a:gd name="connsiteY18" fmla="*/ 3621656 h 6858000"/>
                <a:gd name="connsiteX19" fmla="*/ 8240478 w 9841377"/>
                <a:gd name="connsiteY19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841377" h="6858000">
                  <a:moveTo>
                    <a:pt x="8218354" y="0"/>
                  </a:moveTo>
                  <a:lnTo>
                    <a:pt x="5551962" y="0"/>
                  </a:lnTo>
                  <a:lnTo>
                    <a:pt x="5482342" y="0"/>
                  </a:lnTo>
                  <a:lnTo>
                    <a:pt x="4359035" y="0"/>
                  </a:lnTo>
                  <a:lnTo>
                    <a:pt x="4289415" y="0"/>
                  </a:lnTo>
                  <a:lnTo>
                    <a:pt x="1623023" y="0"/>
                  </a:lnTo>
                  <a:lnTo>
                    <a:pt x="1600899" y="14997"/>
                  </a:lnTo>
                  <a:cubicBezTo>
                    <a:pt x="573736" y="754641"/>
                    <a:pt x="0" y="2093192"/>
                    <a:pt x="0" y="3621656"/>
                  </a:cubicBezTo>
                  <a:cubicBezTo>
                    <a:pt x="0" y="4969131"/>
                    <a:pt x="928725" y="5602839"/>
                    <a:pt x="1874350" y="6374814"/>
                  </a:cubicBezTo>
                  <a:cubicBezTo>
                    <a:pt x="2046553" y="6515397"/>
                    <a:pt x="2217180" y="6653108"/>
                    <a:pt x="2390998" y="6780599"/>
                  </a:cubicBezTo>
                  <a:lnTo>
                    <a:pt x="2502754" y="6858000"/>
                  </a:lnTo>
                  <a:lnTo>
                    <a:pt x="4289415" y="6858000"/>
                  </a:lnTo>
                  <a:lnTo>
                    <a:pt x="4359035" y="6858000"/>
                  </a:lnTo>
                  <a:lnTo>
                    <a:pt x="5482342" y="6858000"/>
                  </a:lnTo>
                  <a:lnTo>
                    <a:pt x="5551962" y="6858000"/>
                  </a:lnTo>
                  <a:lnTo>
                    <a:pt x="7338623" y="6858000"/>
                  </a:lnTo>
                  <a:lnTo>
                    <a:pt x="7450379" y="6780599"/>
                  </a:lnTo>
                  <a:cubicBezTo>
                    <a:pt x="7624197" y="6653108"/>
                    <a:pt x="7794824" y="6515397"/>
                    <a:pt x="7967027" y="6374814"/>
                  </a:cubicBezTo>
                  <a:cubicBezTo>
                    <a:pt x="8912652" y="5602839"/>
                    <a:pt x="9841377" y="4969131"/>
                    <a:pt x="9841377" y="3621656"/>
                  </a:cubicBezTo>
                  <a:cubicBezTo>
                    <a:pt x="9841377" y="2093192"/>
                    <a:pt x="9267641" y="754641"/>
                    <a:pt x="8240478" y="14997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0981015-32A2-4B76-9F2E-0A8D6EC8E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7626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38532F4-8B67-47B7-B58A-5DD3E1BE5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60922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87DA9F-8DB2-4D48-8716-A928FBB8A5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2672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95EA065-AC5D-431D-927E-87FF05884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9619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E37E2DD-C7FE-4D6C-8F1D-5031E96A7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7618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78B68BA-AB87-4EB5-97C2-F1F304E19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4494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2917" y="520710"/>
            <a:ext cx="5857875" cy="31253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 defTabSz="914400">
              <a:lnSpc>
                <a:spcPct val="120000"/>
              </a:lnSpc>
            </a:pPr>
            <a:r>
              <a:rPr lang="en-US" sz="63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255" y="1105232"/>
            <a:ext cx="2260158" cy="4277802"/>
          </a:xfrm>
        </p:spPr>
        <p:txBody>
          <a:bodyPr anchor="ctr">
            <a:normAutofit/>
          </a:bodyPr>
          <a:lstStyle/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D684F8-91BF-481C-A965-722756A38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231399" y="0"/>
            <a:ext cx="5912601" cy="6858000"/>
            <a:chOff x="0" y="0"/>
            <a:chExt cx="7883467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DF7B3C-29EF-4ADC-BFDC-C3A038AC4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7475746" cy="6858000"/>
            </a:xfrm>
            <a:custGeom>
              <a:avLst/>
              <a:gdLst>
                <a:gd name="connsiteX0" fmla="*/ 0 w 7475746"/>
                <a:gd name="connsiteY0" fmla="*/ 0 h 6858000"/>
                <a:gd name="connsiteX1" fmla="*/ 5859459 w 7475746"/>
                <a:gd name="connsiteY1" fmla="*/ 0 h 6858000"/>
                <a:gd name="connsiteX2" fmla="*/ 5874848 w 7475746"/>
                <a:gd name="connsiteY2" fmla="*/ 10445 h 6858000"/>
                <a:gd name="connsiteX3" fmla="*/ 7475746 w 7475746"/>
                <a:gd name="connsiteY3" fmla="*/ 3621913 h 6858000"/>
                <a:gd name="connsiteX4" fmla="*/ 5601397 w 7475746"/>
                <a:gd name="connsiteY4" fmla="*/ 6378742 h 6858000"/>
                <a:gd name="connsiteX5" fmla="*/ 5084748 w 7475746"/>
                <a:gd name="connsiteY5" fmla="*/ 6785068 h 6858000"/>
                <a:gd name="connsiteX6" fmla="*/ 4979585 w 7475746"/>
                <a:gd name="connsiteY6" fmla="*/ 6858000 h 6858000"/>
                <a:gd name="connsiteX7" fmla="*/ 0 w 7475746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75746" h="6858000">
                  <a:moveTo>
                    <a:pt x="0" y="0"/>
                  </a:moveTo>
                  <a:lnTo>
                    <a:pt x="5859459" y="0"/>
                  </a:lnTo>
                  <a:lnTo>
                    <a:pt x="5874848" y="10445"/>
                  </a:lnTo>
                  <a:cubicBezTo>
                    <a:pt x="6902010" y="751075"/>
                    <a:pt x="7475746" y="2091411"/>
                    <a:pt x="7475746" y="3621913"/>
                  </a:cubicBezTo>
                  <a:cubicBezTo>
                    <a:pt x="7475746" y="4971185"/>
                    <a:pt x="6547021" y="5605738"/>
                    <a:pt x="5601397" y="6378742"/>
                  </a:cubicBezTo>
                  <a:cubicBezTo>
                    <a:pt x="5429193" y="6519512"/>
                    <a:pt x="5258566" y="6657407"/>
                    <a:pt x="5084748" y="6785068"/>
                  </a:cubicBezTo>
                  <a:lnTo>
                    <a:pt x="497958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289037-6999-491E-AA63-CC1C3CBBF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7CF6DF-9FF9-4D10-B338-0BEFC0AA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863848-454E-0875-DBF7-1F3429B617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4825297"/>
              </p:ext>
            </p:extLst>
          </p:nvPr>
        </p:nvGraphicFramePr>
        <p:xfrm>
          <a:off x="4479130" y="819150"/>
          <a:ext cx="3773614" cy="5145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9143771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656" y="442913"/>
            <a:ext cx="5143024" cy="1344612"/>
          </a:xfrm>
        </p:spPr>
        <p:txBody>
          <a:bodyPr anchor="b"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Content Placeholder 2"/>
          <p:cNvSpPr>
            <a:spLocks noGrp="1"/>
          </p:cNvSpPr>
          <p:nvPr>
            <p:ph idx="1"/>
          </p:nvPr>
        </p:nvSpPr>
        <p:spPr>
          <a:xfrm>
            <a:off x="1440656" y="2107096"/>
            <a:ext cx="6293975" cy="2846567"/>
          </a:xfrm>
        </p:spPr>
        <p:txBody>
          <a:bodyPr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1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VoyageVista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 predictive system for H-1B visa approval likelihood.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Uses machine learning algorithms to analyze historical visa data.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implementation using Flask.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Practical tool for applicants to assess their approval chances.</a:t>
            </a:r>
          </a:p>
          <a:p>
            <a:pPr marL="0" indent="0">
              <a:buNone/>
            </a:pP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ACA6C3-F2FA-4894-85C1-9FA605104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22BA5-6683-4195-97C3-F3D2A0BB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607" y="-3502376"/>
            <a:ext cx="2138900" cy="9143656"/>
          </a:xfrm>
          <a:custGeom>
            <a:avLst/>
            <a:gdLst>
              <a:gd name="connsiteX0" fmla="*/ 0 w 2382867"/>
              <a:gd name="connsiteY0" fmla="*/ 12191541 h 12191541"/>
              <a:gd name="connsiteX1" fmla="*/ 0 w 2382867"/>
              <a:gd name="connsiteY1" fmla="*/ 0 h 12191541"/>
              <a:gd name="connsiteX2" fmla="*/ 1758230 w 2382867"/>
              <a:gd name="connsiteY2" fmla="*/ 0 h 12191541"/>
              <a:gd name="connsiteX3" fmla="*/ 1849759 w 2382867"/>
              <a:gd name="connsiteY3" fmla="*/ 405062 h 12191541"/>
              <a:gd name="connsiteX4" fmla="*/ 2382867 w 2382867"/>
              <a:gd name="connsiteY4" fmla="*/ 6524518 h 12191541"/>
              <a:gd name="connsiteX5" fmla="*/ 1334945 w 2382867"/>
              <a:gd name="connsiteY5" fmla="*/ 12017007 h 12191541"/>
              <a:gd name="connsiteX6" fmla="*/ 1268170 w 2382867"/>
              <a:gd name="connsiteY6" fmla="*/ 12191541 h 1219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2867" h="12191541">
                <a:moveTo>
                  <a:pt x="0" y="12191541"/>
                </a:moveTo>
                <a:lnTo>
                  <a:pt x="0" y="0"/>
                </a:lnTo>
                <a:lnTo>
                  <a:pt x="1758230" y="0"/>
                </a:lnTo>
                <a:lnTo>
                  <a:pt x="1849759" y="405062"/>
                </a:lnTo>
                <a:cubicBezTo>
                  <a:pt x="2196195" y="2048010"/>
                  <a:pt x="2382867" y="4186399"/>
                  <a:pt x="2382867" y="6524518"/>
                </a:cubicBezTo>
                <a:cubicBezTo>
                  <a:pt x="2382867" y="9147937"/>
                  <a:pt x="1893395" y="10555417"/>
                  <a:pt x="1334945" y="12017007"/>
                </a:cubicBezTo>
                <a:lnTo>
                  <a:pt x="1268170" y="12191541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03173" y="-2815514"/>
            <a:ext cx="1137882" cy="9143771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458" y="543687"/>
            <a:ext cx="7317084" cy="1046868"/>
          </a:xfrm>
        </p:spPr>
        <p:txBody>
          <a:bodyPr anchor="ctr">
            <a:normAutofit/>
          </a:bodyPr>
          <a:lstStyle/>
          <a:p>
            <a:pPr algn="ctr"/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Features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6491" y="-3059490"/>
            <a:ext cx="1011248" cy="9143771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BA570F-9856-5C24-B600-AE26FCE8F4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812130"/>
              </p:ext>
            </p:extLst>
          </p:nvPr>
        </p:nvGraphicFramePr>
        <p:xfrm>
          <a:off x="1120378" y="2481104"/>
          <a:ext cx="6903244" cy="3826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140308" cy="6858000"/>
            <a:chOff x="-1" y="0"/>
            <a:chExt cx="10934058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656" y="442913"/>
            <a:ext cx="5143024" cy="1344612"/>
          </a:xfrm>
        </p:spPr>
        <p:txBody>
          <a:bodyPr anchor="b"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Dataset &amp; Preprocessing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BA4C2B5-A9FB-A930-0B34-4158218F5B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40656" y="2312988"/>
            <a:ext cx="5226844" cy="38401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H-1B visa applications (2011-2016) from Kaggle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CASE_STATUS, SOC_NAME, JOB_TITLE, PREVAILING_WAGE, WORKSITE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lvl="4" indent="-342900" defTabSz="9144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Handling missing values and outliers </a:t>
            </a:r>
          </a:p>
          <a:p>
            <a:pPr marL="342900" lvl="4" indent="-342900" defTabSz="9144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Encoding categorical variables </a:t>
            </a:r>
          </a:p>
          <a:p>
            <a:pPr marL="342900" lvl="4" indent="-342900" defTabSz="9144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 based on correlation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Database">
            <a:extLst>
              <a:ext uri="{FF2B5EF4-FFF2-40B4-BE49-F238E27FC236}">
                <a16:creationId xmlns:a16="http://schemas.microsoft.com/office/drawing/2014/main" id="{F46B7B7F-B87C-2BE1-E0DF-81013F925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4534" y="2679720"/>
            <a:ext cx="2241509" cy="22415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" y="-9274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310F6C-D8CB-4984-9F9B-BA18C1719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059" y="1033741"/>
            <a:ext cx="3681099" cy="4613915"/>
            <a:chOff x="659679" y="950330"/>
            <a:chExt cx="4908132" cy="461391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16216" y="1107426"/>
              <a:ext cx="4619072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3" y="1253260"/>
              <a:ext cx="448802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59679" y="950330"/>
              <a:ext cx="4908132" cy="461391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386" y="1899904"/>
            <a:ext cx="2484087" cy="2934031"/>
          </a:xfrm>
        </p:spPr>
        <p:txBody>
          <a:bodyPr anchor="ctr"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13267D-20E9-8CDE-431B-68A30FE715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945596"/>
              </p:ext>
            </p:extLst>
          </p:nvPr>
        </p:nvGraphicFramePr>
        <p:xfrm>
          <a:off x="4571999" y="114300"/>
          <a:ext cx="4238626" cy="6572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" y="-9274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2E366A-B6DD-4F06-A42A-FF634FDE1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629" y="970769"/>
            <a:ext cx="3702672" cy="4669465"/>
            <a:chOff x="648839" y="970769"/>
            <a:chExt cx="4936895" cy="466946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50E550-BE93-4743-8659-1531F86C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743803" y="1124162"/>
              <a:ext cx="4691485" cy="4342182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E626DC7-F0FE-49A7-AA4C-A8DB1F7EB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864592" y="1290468"/>
              <a:ext cx="4389795" cy="4074679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EBB781F-78E5-4C66-811C-9FF8B5D50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1300000" flipH="1">
              <a:off x="648839" y="970769"/>
              <a:ext cx="4936895" cy="4669465"/>
            </a:xfrm>
            <a:custGeom>
              <a:avLst/>
              <a:gdLst>
                <a:gd name="connsiteX0" fmla="*/ 2180840 w 3810827"/>
                <a:gd name="connsiteY0" fmla="*/ 0 h 3634591"/>
                <a:gd name="connsiteX1" fmla="*/ 2866380 w 3810827"/>
                <a:gd name="connsiteY1" fmla="*/ 145165 h 3634591"/>
                <a:gd name="connsiteX2" fmla="*/ 3366366 w 3810827"/>
                <a:gd name="connsiteY2" fmla="*/ 536835 h 3634591"/>
                <a:gd name="connsiteX3" fmla="*/ 3810827 w 3810827"/>
                <a:gd name="connsiteY3" fmla="*/ 1924156 h 3634591"/>
                <a:gd name="connsiteX4" fmla="*/ 3612844 w 3810827"/>
                <a:gd name="connsiteY4" fmla="*/ 2493111 h 3634591"/>
                <a:gd name="connsiteX5" fmla="*/ 3026664 w 3810827"/>
                <a:gd name="connsiteY5" fmla="*/ 3022891 h 3634591"/>
                <a:gd name="connsiteX6" fmla="*/ 2897783 w 3810827"/>
                <a:gd name="connsiteY6" fmla="*/ 3124233 h 3634591"/>
                <a:gd name="connsiteX7" fmla="*/ 1838765 w 3810827"/>
                <a:gd name="connsiteY7" fmla="*/ 3634591 h 3634591"/>
                <a:gd name="connsiteX8" fmla="*/ 443724 w 3810827"/>
                <a:gd name="connsiteY8" fmla="*/ 2805020 h 3634591"/>
                <a:gd name="connsiteX9" fmla="*/ 295053 w 3810827"/>
                <a:gd name="connsiteY9" fmla="*/ 2592792 h 3634591"/>
                <a:gd name="connsiteX10" fmla="*/ 0 w 3810827"/>
                <a:gd name="connsiteY10" fmla="*/ 1924156 h 3634591"/>
                <a:gd name="connsiteX11" fmla="*/ 178275 w 3810827"/>
                <a:gd name="connsiteY11" fmla="*/ 1204061 h 3634591"/>
                <a:gd name="connsiteX12" fmla="*/ 669921 w 3810827"/>
                <a:gd name="connsiteY12" fmla="*/ 585306 h 3634591"/>
                <a:gd name="connsiteX13" fmla="*/ 1380730 w 3810827"/>
                <a:gd name="connsiteY13" fmla="*/ 156203 h 3634591"/>
                <a:gd name="connsiteX14" fmla="*/ 2180840 w 3810827"/>
                <a:gd name="connsiteY14" fmla="*/ 0 h 363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10827" h="3634591">
                  <a:moveTo>
                    <a:pt x="2180840" y="0"/>
                  </a:moveTo>
                  <a:cubicBezTo>
                    <a:pt x="2431406" y="0"/>
                    <a:pt x="2662018" y="48886"/>
                    <a:pt x="2866380" y="145165"/>
                  </a:cubicBezTo>
                  <a:cubicBezTo>
                    <a:pt x="3057903" y="235467"/>
                    <a:pt x="3226119" y="367269"/>
                    <a:pt x="3366366" y="536835"/>
                  </a:cubicBezTo>
                  <a:cubicBezTo>
                    <a:pt x="3652997" y="883519"/>
                    <a:pt x="3810827" y="1376199"/>
                    <a:pt x="3810827" y="1924156"/>
                  </a:cubicBezTo>
                  <a:cubicBezTo>
                    <a:pt x="3810827" y="2142775"/>
                    <a:pt x="3749739" y="2318234"/>
                    <a:pt x="3612844" y="2493111"/>
                  </a:cubicBezTo>
                  <a:cubicBezTo>
                    <a:pt x="3469652" y="2676041"/>
                    <a:pt x="3254495" y="2844528"/>
                    <a:pt x="3026664" y="3022891"/>
                  </a:cubicBezTo>
                  <a:cubicBezTo>
                    <a:pt x="2984630" y="3055759"/>
                    <a:pt x="2941206" y="3089789"/>
                    <a:pt x="2897783" y="3124233"/>
                  </a:cubicBezTo>
                  <a:cubicBezTo>
                    <a:pt x="2509094" y="3432490"/>
                    <a:pt x="2225408" y="3634591"/>
                    <a:pt x="1838765" y="3634591"/>
                  </a:cubicBezTo>
                  <a:cubicBezTo>
                    <a:pt x="1249640" y="3634591"/>
                    <a:pt x="832413" y="3386508"/>
                    <a:pt x="443724" y="2805020"/>
                  </a:cubicBezTo>
                  <a:cubicBezTo>
                    <a:pt x="392859" y="2728910"/>
                    <a:pt x="343138" y="2659690"/>
                    <a:pt x="295053" y="2592792"/>
                  </a:cubicBezTo>
                  <a:cubicBezTo>
                    <a:pt x="95761" y="2315411"/>
                    <a:pt x="0" y="2171160"/>
                    <a:pt x="0" y="1924156"/>
                  </a:cubicBezTo>
                  <a:cubicBezTo>
                    <a:pt x="0" y="1678896"/>
                    <a:pt x="60024" y="1436622"/>
                    <a:pt x="178275" y="1204061"/>
                  </a:cubicBezTo>
                  <a:cubicBezTo>
                    <a:pt x="293990" y="976561"/>
                    <a:pt x="459425" y="768319"/>
                    <a:pt x="669921" y="585306"/>
                  </a:cubicBezTo>
                  <a:cubicBezTo>
                    <a:pt x="876818" y="405365"/>
                    <a:pt x="1122558" y="256964"/>
                    <a:pt x="1380730" y="156203"/>
                  </a:cubicBezTo>
                  <a:cubicBezTo>
                    <a:pt x="1645852" y="52539"/>
                    <a:pt x="1915145" y="0"/>
                    <a:pt x="2180840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407" y="1833229"/>
            <a:ext cx="2682766" cy="2934031"/>
          </a:xfrm>
        </p:spPr>
        <p:txBody>
          <a:bodyPr anchor="ctr"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Results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1330" y="1105306"/>
            <a:ext cx="4371230" cy="4337435"/>
          </a:xfrm>
        </p:spPr>
        <p:txBody>
          <a:bodyPr anchor="ctr">
            <a:noAutofit/>
          </a:bodyPr>
          <a:lstStyle/>
          <a:p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 Comparison: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Forest: 96.4% accuracy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Tree: 96.5% accuracy (Selected for deployment)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Regression: 39.4% accuracy</a:t>
            </a:r>
          </a:p>
          <a:p>
            <a:pPr>
              <a:buNone/>
            </a:pPr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Metrics for Decision Tree :</a:t>
            </a:r>
            <a:endParaRPr lang="en-I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Precision: 95%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Recall: 97%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F1-Score: 95%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67437" y="0"/>
            <a:ext cx="8576449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255899" y="0"/>
            <a:ext cx="1138761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414696" y="0"/>
            <a:ext cx="1233400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41643" y="0"/>
            <a:ext cx="1096160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3080" y="442220"/>
            <a:ext cx="6298490" cy="1345269"/>
          </a:xfrm>
        </p:spPr>
        <p:txBody>
          <a:bodyPr anchor="b">
            <a:norm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D37D5B10-A4F0-6BD2-3579-7F059A6ED6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863248"/>
              </p:ext>
            </p:extLst>
          </p:nvPr>
        </p:nvGraphicFramePr>
        <p:xfrm>
          <a:off x="255899" y="2229709"/>
          <a:ext cx="8771723" cy="43996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" y="0"/>
            <a:ext cx="914377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140308" cy="6858000"/>
            <a:chOff x="-1" y="0"/>
            <a:chExt cx="10934058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656" y="223218"/>
            <a:ext cx="5143024" cy="1344612"/>
          </a:xfrm>
        </p:spPr>
        <p:txBody>
          <a:bodyPr anchor="b">
            <a:normAutofit/>
          </a:bodyPr>
          <a:lstStyle/>
          <a:p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&amp;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3024" y="1824727"/>
            <a:ext cx="6230320" cy="365125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sz="2200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restricted to 2011–2016 applications.</a:t>
            </a:r>
          </a:p>
          <a:p>
            <a:pPr marL="285750" indent="-285750">
              <a:buFont typeface="Arial" panose="020B0604020202020204" pitchFamily="34" charset="0"/>
              <a:buChar char="•"/>
              <a:defRPr sz="2200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accuracy depends on available features.</a:t>
            </a: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ML/DL algorithms for higher accuracy 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recent visa application data 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Expanding to other visa categories 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Multi-country visa prediction system 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Explainable AI integration for transparency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Sketchlines design</Template>
  <TotalTime>257</TotalTime>
  <Words>403</Words>
  <Application>Microsoft Office PowerPoint</Application>
  <PresentationFormat>On-screen Show (4:3)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Meiryo</vt:lpstr>
      <vt:lpstr>Arial</vt:lpstr>
      <vt:lpstr>Corbel</vt:lpstr>
      <vt:lpstr>Times New Roman</vt:lpstr>
      <vt:lpstr>Wingdings</vt:lpstr>
      <vt:lpstr>SketchLinesVTI</vt:lpstr>
      <vt:lpstr>Minor Project VoyageVista: H-1B Visa Prediction A Machine Learning Approach </vt:lpstr>
      <vt:lpstr>Problem Statement</vt:lpstr>
      <vt:lpstr>Project Overview</vt:lpstr>
      <vt:lpstr>Project Features</vt:lpstr>
      <vt:lpstr>Methodology: Dataset &amp; Preprocessing</vt:lpstr>
      <vt:lpstr>Machine Learning Models</vt:lpstr>
      <vt:lpstr>Model Evaluation Results</vt:lpstr>
      <vt:lpstr>System Architecture</vt:lpstr>
      <vt:lpstr>Limitations &amp; Future Work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Aditya Raj [CSE (Artificial Intelligence &amp; Machine Learning) - 2022]</cp:lastModifiedBy>
  <cp:revision>4</cp:revision>
  <dcterms:created xsi:type="dcterms:W3CDTF">2013-01-27T09:14:16Z</dcterms:created>
  <dcterms:modified xsi:type="dcterms:W3CDTF">2025-04-23T11:15:07Z</dcterms:modified>
  <cp:category/>
</cp:coreProperties>
</file>